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745-9E51-438F-B8DA-455F9E5B6B5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9598-E1F8-4180-A18F-88A8F8FF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computer input and output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smtClean="0"/>
              <a:t>Program </a:t>
            </a:r>
            <a:r>
              <a:rPr lang="en-GB" dirty="0"/>
              <a:t>Name</a:t>
            </a:r>
            <a:r>
              <a:rPr lang="en-GB" dirty="0" smtClean="0"/>
              <a:t>: </a:t>
            </a:r>
            <a:r>
              <a:rPr lang="en-GB" dirty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Program Description</a:t>
            </a:r>
            <a:r>
              <a:rPr lang="en-US" dirty="0" smtClean="0"/>
              <a:t>: </a:t>
            </a:r>
            <a:r>
              <a:rPr lang="en-US" dirty="0"/>
              <a:t>A simple calculator program that allows users to perform basic arithmetic operations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b="1" u="sng" dirty="0" smtClean="0"/>
              <a:t>Documentation:</a:t>
            </a:r>
          </a:p>
          <a:p>
            <a:r>
              <a:rPr lang="en-US" dirty="0" smtClean="0"/>
              <a:t>Program </a:t>
            </a:r>
            <a:r>
              <a:rPr lang="en-US" dirty="0"/>
              <a:t>Overview: This program is designed to provide a simple calculator interface for users to perform basic arithmetic operations.</a:t>
            </a:r>
          </a:p>
          <a:p>
            <a:r>
              <a:rPr lang="en-US" dirty="0" smtClean="0"/>
              <a:t>System </a:t>
            </a:r>
            <a:r>
              <a:rPr lang="en-US" dirty="0"/>
              <a:t>Requirements: The program will be designed to run on Windows 10 and above, with a minimum of 2GB RAM and 1GHz processor.</a:t>
            </a:r>
          </a:p>
          <a:p>
            <a:r>
              <a:rPr lang="en-US" dirty="0" smtClean="0"/>
              <a:t>User </a:t>
            </a:r>
            <a:r>
              <a:rPr lang="en-US" dirty="0"/>
              <a:t>Manual: A user manual will be provided to guide users on how to use the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Program Structure Components</a:t>
            </a:r>
            <a:r>
              <a:rPr lang="en-US" b="1" u="sng" dirty="0" smtClean="0"/>
              <a:t>:</a:t>
            </a:r>
          </a:p>
          <a:p>
            <a:r>
              <a:rPr lang="en-US" dirty="0"/>
              <a:t>Main Menu: This will be the main interface of the program, where users can select options to perform arithmetic operations.</a:t>
            </a:r>
          </a:p>
          <a:p>
            <a:r>
              <a:rPr lang="en-US" dirty="0" smtClean="0"/>
              <a:t>Arithmetic </a:t>
            </a:r>
            <a:r>
              <a:rPr lang="en-US" dirty="0"/>
              <a:t>Operations Module: This module will allow users to perform basic arithmetic operations such as addition, subtraction, multiplication, and division.</a:t>
            </a:r>
          </a:p>
        </p:txBody>
      </p:sp>
    </p:spTree>
    <p:extLst>
      <p:ext uri="{BB962C8B-B14F-4D97-AF65-F5344CB8AC3E}">
        <p14:creationId xmlns:p14="http://schemas.microsoft.com/office/powerpoint/2010/main" val="957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Program </a:t>
            </a:r>
            <a:r>
              <a:rPr lang="en-US" b="1" u="sng" dirty="0"/>
              <a:t>Logical Flow Components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User Input</a:t>
            </a:r>
            <a:r>
              <a:rPr lang="en-US" dirty="0"/>
              <a:t>: The program will prompt users to enter two numbers and select an arithmetic operation.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Operation Selection</a:t>
            </a:r>
            <a:r>
              <a:rPr lang="en-US" dirty="0"/>
              <a:t>: The program will allow users to select an arithmetic operation to perform.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Calculation</a:t>
            </a:r>
            <a:r>
              <a:rPr lang="en-US" dirty="0"/>
              <a:t>: The program will perform the selected arithmetic operation and display the result.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Error Handling</a:t>
            </a:r>
            <a:r>
              <a:rPr lang="en-US" dirty="0"/>
              <a:t>: The program will have error handling mechanisms to handle unexpected errors and exceptions.</a:t>
            </a:r>
          </a:p>
        </p:txBody>
      </p:sp>
    </p:spTree>
    <p:extLst>
      <p:ext uri="{BB962C8B-B14F-4D97-AF65-F5344CB8AC3E}">
        <p14:creationId xmlns:p14="http://schemas.microsoft.com/office/powerpoint/2010/main" val="22592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Data Structures and Access Method Components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u="sng" dirty="0"/>
              <a:t>User Input Data: </a:t>
            </a:r>
            <a:r>
              <a:rPr lang="en-US" dirty="0"/>
              <a:t>The program will use variables to store user input data.</a:t>
            </a:r>
          </a:p>
          <a:p>
            <a:r>
              <a:rPr lang="en-US" u="sng" dirty="0" smtClean="0"/>
              <a:t>Calculation </a:t>
            </a:r>
            <a:r>
              <a:rPr lang="en-US" u="sng" dirty="0"/>
              <a:t>Result: </a:t>
            </a:r>
            <a:r>
              <a:rPr lang="en-US" dirty="0"/>
              <a:t>The program will use a variable to store the result of the arithmetic operation.</a:t>
            </a:r>
          </a:p>
        </p:txBody>
      </p:sp>
    </p:spTree>
    <p:extLst>
      <p:ext uri="{BB962C8B-B14F-4D97-AF65-F5344CB8AC3E}">
        <p14:creationId xmlns:p14="http://schemas.microsoft.com/office/powerpoint/2010/main" val="1490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Program Design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/>
              <a:t>The program design will consist of the following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Main Menu Form: </a:t>
            </a:r>
            <a:r>
              <a:rPr lang="en-US" dirty="0"/>
              <a:t>This will be the main interface of the program, where users can select options to perform arithmetic operations.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u="sng" dirty="0"/>
              <a:t>Arithmetic Operations Form: </a:t>
            </a:r>
            <a:r>
              <a:rPr lang="en-US" dirty="0"/>
              <a:t>This form will allow users to enter numbers and select an arithmetic operation.</a:t>
            </a:r>
          </a:p>
        </p:txBody>
      </p:sp>
    </p:spTree>
    <p:extLst>
      <p:ext uri="{BB962C8B-B14F-4D97-AF65-F5344CB8AC3E}">
        <p14:creationId xmlns:p14="http://schemas.microsoft.com/office/powerpoint/2010/main" val="17782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Desk </a:t>
            </a:r>
            <a:r>
              <a:rPr lang="en-US" b="1" u="sng" dirty="0" smtClean="0"/>
              <a:t>Checking</a:t>
            </a:r>
          </a:p>
          <a:p>
            <a:pPr marL="0" indent="0">
              <a:buNone/>
            </a:pPr>
            <a:r>
              <a:rPr lang="en-US" dirty="0"/>
              <a:t>The program design will be desk checked to ensure that it meets the specifications and requirements. </a:t>
            </a:r>
            <a:r>
              <a:rPr lang="en-US"/>
              <a:t>This will involve reviewing the program design to ensure that it is logical, efficient, and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designing computer input and output functions</vt:lpstr>
      <vt:lpstr>Example: Program Name: Calculator</vt:lpstr>
      <vt:lpstr>Cont…</vt:lpstr>
      <vt:lpstr>Cont…</vt:lpstr>
      <vt:lpstr>Cont…</vt:lpstr>
      <vt:lpstr>Cont…</vt:lpstr>
      <vt:lpstr>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computer input and output functions</dc:title>
  <dc:creator>Nicky Masiya</dc:creator>
  <cp:lastModifiedBy>Nicky Masiya</cp:lastModifiedBy>
  <cp:revision>4</cp:revision>
  <dcterms:created xsi:type="dcterms:W3CDTF">2024-08-30T15:03:06Z</dcterms:created>
  <dcterms:modified xsi:type="dcterms:W3CDTF">2024-09-02T15:46:24Z</dcterms:modified>
</cp:coreProperties>
</file>