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EB6E-DD24-F55E-AFD7-28FC62BD9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3CFF0-71FC-CEA9-D4E7-3D2681495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49596-257F-954D-C125-0D58BF8E6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8E24-0E2D-4EAA-ADC6-A33BE5ED871C}" type="datetimeFigureOut">
              <a:rPr lang="en-US" smtClean="0"/>
              <a:t>21-Dec-23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741C1-2748-F6EF-0576-9939BD7CC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BFA0F-65DA-09C1-02F5-2C9F60AD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96E-ED3F-4645-A559-076179FE0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3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58C5-15FB-2822-9C0A-6848E7C7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786E6-7D66-A2E6-93F6-B6A514C78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5C649-F4AD-6D4B-BB5A-D9B393D1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8E24-0E2D-4EAA-ADC6-A33BE5ED871C}" type="datetimeFigureOut">
              <a:rPr lang="en-US" smtClean="0"/>
              <a:t>21-Dec-23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A6FF-6175-4390-D0F4-EA5044CFB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9739C-26EB-A94C-1CD6-DF34DDC2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96E-ED3F-4645-A559-076179FE0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0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DE853-79B7-F907-F2D7-5EB8EDAC6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1487E-C622-E79E-21C7-015C1A214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13BAD-012E-F913-C511-556999CD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8E24-0E2D-4EAA-ADC6-A33BE5ED871C}" type="datetimeFigureOut">
              <a:rPr lang="en-US" smtClean="0"/>
              <a:t>21-Dec-23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9654B-B24D-E7B3-F1B9-62D73CDE6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5B488-E03E-7305-7EE5-B8BD739F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96E-ED3F-4645-A559-076179FE0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B001-6F8C-E15B-EDC4-75EC0246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E2ED4-9DD5-FC73-1A6E-09FB16DA4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D1FBA-89D0-F836-FEAE-70395A28B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8E24-0E2D-4EAA-ADC6-A33BE5ED871C}" type="datetimeFigureOut">
              <a:rPr lang="en-US" smtClean="0"/>
              <a:t>21-Dec-23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101D7-E5D4-7967-B9AA-E72B7F87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082B5-D7F0-A86B-0F9C-3EDE463A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96E-ED3F-4645-A559-076179FE0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2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96EB4-5126-F7CF-5C0D-B1649427A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8578F-4817-E36A-8899-B87B96E57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E227D-D7FD-1E5C-16D4-94ACCC2C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8E24-0E2D-4EAA-ADC6-A33BE5ED871C}" type="datetimeFigureOut">
              <a:rPr lang="en-US" smtClean="0"/>
              <a:t>21-Dec-23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A781C-A5B6-0510-CE18-06269D2CB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85872-3441-E36E-50AD-F623A757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96E-ED3F-4645-A559-076179FE0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49C6-F36E-3984-1F52-CB430899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84D1-04A4-0AFD-4AD3-F8C50DB88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D1E40-A3E3-5559-FA11-1A18F277D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FC760-B2F7-6A54-165B-D56D277C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8E24-0E2D-4EAA-ADC6-A33BE5ED871C}" type="datetimeFigureOut">
              <a:rPr lang="en-US" smtClean="0"/>
              <a:t>21-Dec-23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469A1-5DF0-EEC7-9C79-6D00F8A8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EDAE8-8D56-02B0-0F22-0EB8D1E3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96E-ED3F-4645-A559-076179FE0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1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3372-14A9-8C99-5BE9-2E065F0BE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E561A-33A5-9A53-EEB3-93EBD895F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97229-F048-E5EE-338C-704AA7329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684CDD-C670-9CA0-7522-1050C4222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02E0F2-27F5-34CC-8498-03628CCAA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DB243F-54A9-C451-2BCB-DFC27F44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8E24-0E2D-4EAA-ADC6-A33BE5ED871C}" type="datetimeFigureOut">
              <a:rPr lang="en-US" smtClean="0"/>
              <a:t>21-Dec-23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94D38-7BDB-FC94-A8A2-2DCB613C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6A657-4444-B54E-355C-B189BF4A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96E-ED3F-4645-A559-076179FE0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2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68C9-2C5B-135F-4273-0DA7D5AA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E37368-7914-EAB1-61BD-02DC763D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8E24-0E2D-4EAA-ADC6-A33BE5ED871C}" type="datetimeFigureOut">
              <a:rPr lang="en-US" smtClean="0"/>
              <a:t>21-Dec-23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6EBAF-A7C0-ECAD-7A2E-0D5B56E8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807A3-2567-D4D8-159A-B6DF9C00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96E-ED3F-4645-A559-076179FE0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2D2027-0A5B-0508-0CF9-12500A64F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8E24-0E2D-4EAA-ADC6-A33BE5ED871C}" type="datetimeFigureOut">
              <a:rPr lang="en-US" smtClean="0"/>
              <a:t>21-Dec-23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9BEF5A-EBF3-3B3C-5EB2-F7068C17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4C68E-F224-6805-4143-4DCC5EFB0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96E-ED3F-4645-A559-076179FE0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8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EF6A-FC13-670C-A94F-FCF92BA26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E8C1A-B124-A9E1-76BC-17169919F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75DCC-4132-C882-7D36-F32E8BA0A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24897-0BA2-2D81-7984-D8B928CA9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8E24-0E2D-4EAA-ADC6-A33BE5ED871C}" type="datetimeFigureOut">
              <a:rPr lang="en-US" smtClean="0"/>
              <a:t>21-Dec-23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5FB2A-E30B-775C-0ED9-DF9B1F13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5CC80-1DEE-3389-913B-5F533B12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96E-ED3F-4645-A559-076179FE0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0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4948-2A42-799D-9976-A04B7BB9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F2045A-7E5D-DCF5-675F-3D11029CA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0693F-E7D4-00F3-D7A4-35E07EEC1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5DF03-09F8-9563-041B-A2396060B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8E24-0E2D-4EAA-ADC6-A33BE5ED871C}" type="datetimeFigureOut">
              <a:rPr lang="en-US" smtClean="0"/>
              <a:t>21-Dec-23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1F70E-809A-DA5F-9B82-280A79D7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83E5C-1A33-64BF-A68E-31C404C7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96E-ED3F-4645-A559-076179FE0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0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0B77DB-E772-BC1B-B355-B82DDAD1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06F63-14B7-AE94-5885-66AF183ED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DB7C3-F849-7BE8-D659-A29C7910A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E8E24-0E2D-4EAA-ADC6-A33BE5ED871C}" type="datetimeFigureOut">
              <a:rPr lang="en-US" smtClean="0"/>
              <a:t>21-Dec-23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CE305-CBAD-0078-9254-F3E32AEA4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3C37-09C9-D773-D720-7E8E41F2B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0196E-ED3F-4645-A559-076179FE0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4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9B1E2CB0-4861-C609-858C-D5ED7C982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685794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67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B74525AA-4A04-BC61-F80D-518C55871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685794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green and yellow bars&#10;&#10;Description automatically generated">
            <a:extLst>
              <a:ext uri="{FF2B5EF4-FFF2-40B4-BE49-F238E27FC236}">
                <a16:creationId xmlns:a16="http://schemas.microsoft.com/office/drawing/2014/main" id="{A1C6A13E-5E41-70A7-61EB-15E78BDE8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685794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01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BD3782BE-7990-FD91-5465-F16E32C96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685794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77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E64038B4-BBFB-7D72-8CD8-12A8BFAFB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685794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9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green and yellow bars&#10;&#10;Description automatically generated with medium confidence">
            <a:extLst>
              <a:ext uri="{FF2B5EF4-FFF2-40B4-BE49-F238E27FC236}">
                <a16:creationId xmlns:a16="http://schemas.microsoft.com/office/drawing/2014/main" id="{8CBEFD76-6405-E728-8364-9886A5465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685794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68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B68B6B05-EC4C-EF90-DBAA-4A9BC04E2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685794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6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green bars&#10;&#10;Description automatically generated with medium confidence">
            <a:extLst>
              <a:ext uri="{FF2B5EF4-FFF2-40B4-BE49-F238E27FC236}">
                <a16:creationId xmlns:a16="http://schemas.microsoft.com/office/drawing/2014/main" id="{E5A3990A-BB39-6396-ADE2-67385A631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685794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5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green bars&#10;&#10;Description automatically generated with medium confidence">
            <a:extLst>
              <a:ext uri="{FF2B5EF4-FFF2-40B4-BE49-F238E27FC236}">
                <a16:creationId xmlns:a16="http://schemas.microsoft.com/office/drawing/2014/main" id="{D243E1E5-1D5E-9D18-087E-A0CE0F3EC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685794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56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B00C08EC-1F6D-BE80-9F54-472C51393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685794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42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CAMILO ESTRELLA VILLARREAL</dc:creator>
  <cp:lastModifiedBy>CAMILO ESTRELLA VILLARREAL</cp:lastModifiedBy>
  <cp:revision>1</cp:revision>
  <dcterms:created xsi:type="dcterms:W3CDTF">2023-12-21T16:13:35Z</dcterms:created>
  <dcterms:modified xsi:type="dcterms:W3CDTF">2023-12-21T16:35:25Z</dcterms:modified>
</cp:coreProperties>
</file>