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1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06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4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2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5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0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4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9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9600" dirty="0" smtClean="0">
                <a:latin typeface="FORCED SQUARE" panose="02000606000000020004" pitchFamily="2" charset="0"/>
                <a:ea typeface="FangSong" panose="02010609060101010101" pitchFamily="49" charset="-122"/>
              </a:rPr>
              <a:t>Space Grave</a:t>
            </a:r>
            <a:endParaRPr kumimoji="1" lang="ja-JP" altLang="en-US" sz="9600" dirty="0">
              <a:latin typeface="FORCED SQUARE" panose="02000606000000020004" pitchFamily="2" charset="0"/>
              <a:ea typeface="FangSong" panose="02010609060101010101" pitchFamily="49" charset="-122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ゲームクリエイター科１年　チーム製作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5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宇宙</a:t>
            </a:r>
            <a:r>
              <a:rPr lang="ja-JP" altLang="en-US" sz="3200" dirty="0" smtClean="0"/>
              <a:t>船を探索し、ギミックを駆使しなが</a:t>
            </a:r>
            <a:r>
              <a:rPr lang="ja-JP" altLang="en-US" sz="3200" dirty="0"/>
              <a:t>ら</a:t>
            </a:r>
            <a:r>
              <a:rPr lang="ja-JP" altLang="en-US" sz="3200" dirty="0" smtClean="0"/>
              <a:t>進んでいく、謎解きアクションゲーム。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ストーリ</a:t>
            </a:r>
            <a:r>
              <a:rPr lang="ja-JP" altLang="en-US" sz="3200" dirty="0" smtClean="0"/>
              <a:t>ーの大まかな流れ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4151870"/>
            <a:ext cx="2594919" cy="23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奥行">
  <a:themeElements>
    <a:clrScheme name="奥行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奥行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TM04033923[[fn=深さ]]</Template>
  <TotalTime>122</TotalTime>
  <Words>29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FangSong</vt:lpstr>
      <vt:lpstr>HGｺﾞｼｯｸM</vt:lpstr>
      <vt:lpstr>Arial</vt:lpstr>
      <vt:lpstr>Corbel</vt:lpstr>
      <vt:lpstr>FORCED SQUARE</vt:lpstr>
      <vt:lpstr>奥行</vt:lpstr>
      <vt:lpstr>Space Grave</vt:lpstr>
      <vt:lpstr>概要</vt:lpstr>
      <vt:lpstr>今後の予定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Grave</dc:title>
  <dc:creator>'Gカサイ　トモキ'</dc:creator>
  <cp:lastModifiedBy>'Gカサイ　トモキ'</cp:lastModifiedBy>
  <cp:revision>7</cp:revision>
  <dcterms:created xsi:type="dcterms:W3CDTF">2015-12-18T02:28:14Z</dcterms:created>
  <dcterms:modified xsi:type="dcterms:W3CDTF">2015-12-18T04:33:47Z</dcterms:modified>
</cp:coreProperties>
</file>