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3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5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9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A924-BC36-49AE-9BA5-CA61CAACA4E3}" type="datetimeFigureOut">
              <a:rPr kumimoji="1" lang="ja-JP" altLang="en-US" smtClean="0"/>
              <a:t>2015/12/18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FD68-3EA4-4560-9DFB-52CD75B3A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8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9600" dirty="0" smtClean="0">
                <a:latin typeface="FORCED SQUARE" panose="02000606000000020004" pitchFamily="2" charset="0"/>
                <a:ea typeface="FangSong" panose="02010609060101010101" pitchFamily="49" charset="-122"/>
              </a:rPr>
              <a:t>Space Grave</a:t>
            </a:r>
            <a:endParaRPr kumimoji="1" lang="ja-JP" altLang="en-US" sz="9600" dirty="0">
              <a:latin typeface="FORCED SQUARE" panose="02000606000000020004" pitchFamily="2" charset="0"/>
              <a:ea typeface="FangSong" panose="02010609060101010101" pitchFamily="49" charset="-122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5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FangSong</vt:lpstr>
      <vt:lpstr>ＭＳ Ｐゴシック</vt:lpstr>
      <vt:lpstr>Arial</vt:lpstr>
      <vt:lpstr>Calibri</vt:lpstr>
      <vt:lpstr>Calibri Light</vt:lpstr>
      <vt:lpstr>FORCED SQUARE</vt:lpstr>
      <vt:lpstr>Office テーマ</vt:lpstr>
      <vt:lpstr>Space Grave</vt:lpstr>
      <vt:lpstr>概要</vt:lpstr>
      <vt:lpstr>今後の予定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Grave</dc:title>
  <dc:creator>'Gカサイ　トモキ'</dc:creator>
  <cp:lastModifiedBy>'Gカサイ　トモキ'</cp:lastModifiedBy>
  <cp:revision>2</cp:revision>
  <dcterms:created xsi:type="dcterms:W3CDTF">2015-12-18T02:28:14Z</dcterms:created>
  <dcterms:modified xsi:type="dcterms:W3CDTF">2015-12-18T02:40:58Z</dcterms:modified>
</cp:coreProperties>
</file>