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9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1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6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06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41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41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4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2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59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7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30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09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4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29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9600" dirty="0" smtClean="0">
                <a:latin typeface="FORCED SQUARE" panose="02000606000000020004" pitchFamily="2" charset="0"/>
                <a:ea typeface="FangSong" panose="02010609060101010101" pitchFamily="49" charset="-122"/>
              </a:rPr>
              <a:t>Space Grave</a:t>
            </a:r>
            <a:endParaRPr kumimoji="1" lang="ja-JP" altLang="en-US" sz="9600" dirty="0">
              <a:latin typeface="FORCED SQUARE" panose="02000606000000020004" pitchFamily="2" charset="0"/>
              <a:ea typeface="FangSong" panose="02010609060101010101" pitchFamily="49" charset="-122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ゲームクリエイター科１年　チーム製作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56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宇宙</a:t>
            </a:r>
            <a:r>
              <a:rPr lang="ja-JP" altLang="en-US" sz="3200" dirty="0" smtClean="0"/>
              <a:t>船を探索し、ギミックを駆使しなが</a:t>
            </a:r>
            <a:r>
              <a:rPr lang="ja-JP" altLang="en-US" sz="3200" dirty="0"/>
              <a:t>ら</a:t>
            </a:r>
            <a:r>
              <a:rPr lang="ja-JP" altLang="en-US" sz="3200" dirty="0" smtClean="0"/>
              <a:t>進んでいく、謎解きアクションゲーム。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ストーリ</a:t>
            </a:r>
            <a:r>
              <a:rPr lang="ja-JP" altLang="en-US" sz="3200" dirty="0" smtClean="0"/>
              <a:t>ーの大まかな流れ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0" y="4670442"/>
            <a:ext cx="1355126" cy="121880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1621" y="4712949"/>
            <a:ext cx="1599239" cy="11244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18" y="3859468"/>
            <a:ext cx="1094325" cy="5931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49" y="4864756"/>
            <a:ext cx="1010993" cy="70769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49" y="6002807"/>
            <a:ext cx="996778" cy="6844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2153" y="4696321"/>
            <a:ext cx="1646533" cy="11577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68" y="4090331"/>
            <a:ext cx="2145796" cy="48768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91598" y="3912188"/>
            <a:ext cx="733087" cy="4876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91597" y="4962067"/>
            <a:ext cx="733087" cy="48768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91597" y="6011945"/>
            <a:ext cx="733087" cy="48768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0" y="4089797"/>
            <a:ext cx="2145796" cy="487681"/>
          </a:xfrm>
          <a:prstGeom prst="rect">
            <a:avLst/>
          </a:prstGeom>
        </p:spPr>
      </p:pic>
      <p:sp>
        <p:nvSpPr>
          <p:cNvPr id="24" name="右矢印 23"/>
          <p:cNvSpPr/>
          <p:nvPr/>
        </p:nvSpPr>
        <p:spPr>
          <a:xfrm rot="19924936">
            <a:off x="4113497" y="4574634"/>
            <a:ext cx="773480" cy="214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4180350" y="5172750"/>
            <a:ext cx="773480" cy="214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1865402">
            <a:off x="4115559" y="5786580"/>
            <a:ext cx="773480" cy="214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509253">
            <a:off x="6996683" y="4496342"/>
            <a:ext cx="773480" cy="214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6959023" y="5187026"/>
            <a:ext cx="773480" cy="214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19986481">
            <a:off x="6998909" y="5849363"/>
            <a:ext cx="773480" cy="214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5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奥行">
  <a:themeElements>
    <a:clrScheme name="奥行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奥行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TM04033923[[fn=深さ]]</Template>
  <TotalTime>200</TotalTime>
  <Words>29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FangSong</vt:lpstr>
      <vt:lpstr>FORCED SQUARE</vt:lpstr>
      <vt:lpstr>HGｺﾞｼｯｸM</vt:lpstr>
      <vt:lpstr>Arial</vt:lpstr>
      <vt:lpstr>Corbel</vt:lpstr>
      <vt:lpstr>奥行</vt:lpstr>
      <vt:lpstr>Space Grave</vt:lpstr>
      <vt:lpstr>概要</vt:lpstr>
      <vt:lpstr>今後の予定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Grave</dc:title>
  <dc:creator>'Gカサイ　トモキ'</dc:creator>
  <cp:lastModifiedBy>'Gカマダ　ヒロキ'</cp:lastModifiedBy>
  <cp:revision>14</cp:revision>
  <dcterms:created xsi:type="dcterms:W3CDTF">2015-12-18T02:28:14Z</dcterms:created>
  <dcterms:modified xsi:type="dcterms:W3CDTF">2015-12-18T09:20:27Z</dcterms:modified>
</cp:coreProperties>
</file>