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39425" y="2879648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5699" y="2166545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95699" y="2973369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95699" y="3780193"/>
            <a:ext cx="3352800" cy="90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4546249" y="2465152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4546249" y="3271976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4546249" y="3283060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93767" y="3083981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50041" y="2370878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50041" y="3177702"/>
            <a:ext cx="3352800" cy="5972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0041" y="3984526"/>
            <a:ext cx="3352800" cy="9078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2200591" y="2669485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2200591" y="3476309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2200591" y="3487393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0978" y="1878095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80978" y="2952489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Statistically infer the existence of house numbers from the house numbers collected at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80978" y="4535853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Enable the further application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by creating the necessary data through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crowdsourcing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80978" y="3960954"/>
            <a:ext cx="3352800" cy="304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Correct the output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6302841" y="2234647"/>
            <a:ext cx="778137" cy="434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6302841" y="2669485"/>
            <a:ext cx="778137" cy="639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6302841" y="2669485"/>
            <a:ext cx="778137" cy="22229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6302841" y="2669485"/>
            <a:ext cx="778137" cy="14438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8757378" y="2591199"/>
            <a:ext cx="0" cy="361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433778" y="3309041"/>
            <a:ext cx="12700" cy="1583364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8757378" y="3665593"/>
            <a:ext cx="0" cy="2953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697282" y="1302324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36" name="Magnetic Disk 35"/>
          <p:cNvSpPr/>
          <p:nvPr/>
        </p:nvSpPr>
        <p:spPr>
          <a:xfrm>
            <a:off x="697282" y="2618510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3" name="Magnetic Disk 42"/>
          <p:cNvSpPr/>
          <p:nvPr/>
        </p:nvSpPr>
        <p:spPr>
          <a:xfrm>
            <a:off x="2152009" y="1025233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1607133" y="1607124"/>
            <a:ext cx="54487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1607133" y="2202870"/>
            <a:ext cx="2479963" cy="720440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4087096" y="1620978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3061860" y="1607125"/>
            <a:ext cx="1025236" cy="59574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7804662" y="1620978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4996947" y="2202869"/>
            <a:ext cx="99287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989824" y="1859969"/>
            <a:ext cx="1015931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005755" y="2202869"/>
            <a:ext cx="79890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697281" y="5344389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6" name="Magnetic Disk 95"/>
          <p:cNvSpPr/>
          <p:nvPr/>
        </p:nvSpPr>
        <p:spPr>
          <a:xfrm>
            <a:off x="4087096" y="3671460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3061860" y="1607125"/>
            <a:ext cx="1025236" cy="2646227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6" idx="4"/>
            <a:endCxn id="96" idx="2"/>
          </p:cNvCxnSpPr>
          <p:nvPr/>
        </p:nvCxnSpPr>
        <p:spPr>
          <a:xfrm>
            <a:off x="1607133" y="2923310"/>
            <a:ext cx="2479963" cy="1330042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948257" y="4696697"/>
            <a:ext cx="1366947" cy="924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1607132" y="5159092"/>
            <a:ext cx="4341125" cy="490097"/>
          </a:xfrm>
          <a:prstGeom prst="bentConnector3">
            <a:avLst>
              <a:gd name="adj1" fmla="val 8925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06" idx="1"/>
          </p:cNvCxnSpPr>
          <p:nvPr/>
        </p:nvCxnSpPr>
        <p:spPr>
          <a:xfrm>
            <a:off x="4996947" y="4253352"/>
            <a:ext cx="951310" cy="9057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7804662" y="4739987"/>
            <a:ext cx="1011382" cy="82780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7315204" y="5153891"/>
            <a:ext cx="492595" cy="5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236987" y="4810990"/>
            <a:ext cx="1366947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4542022" y="2784761"/>
            <a:ext cx="6061912" cy="2369129"/>
          </a:xfrm>
          <a:prstGeom prst="bentConnector4">
            <a:avLst>
              <a:gd name="adj1" fmla="val -3771"/>
              <a:gd name="adj2" fmla="val 84138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8815201" y="5153890"/>
            <a:ext cx="4217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6661477" y="1552005"/>
            <a:ext cx="1139530" cy="5378439"/>
          </a:xfrm>
          <a:prstGeom prst="bentConnector3">
            <a:avLst>
              <a:gd name="adj1" fmla="val 12614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603934" y="519545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895087" y="4518411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9" name="Cloud 148"/>
          <p:cNvSpPr/>
          <p:nvPr/>
        </p:nvSpPr>
        <p:spPr>
          <a:xfrm>
            <a:off x="9404923" y="713070"/>
            <a:ext cx="1553435" cy="110403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8714513" y="1815928"/>
            <a:ext cx="1467128" cy="3869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4996947" y="1265087"/>
            <a:ext cx="4412795" cy="937783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3061860" y="1607125"/>
            <a:ext cx="2886397" cy="3551967"/>
          </a:xfrm>
          <a:prstGeom prst="bentConnector3">
            <a:avLst>
              <a:gd name="adj1" fmla="val 2024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292</Words>
  <Application>Microsoft Macintosh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17</cp:revision>
  <dcterms:created xsi:type="dcterms:W3CDTF">2015-12-05T11:40:50Z</dcterms:created>
  <dcterms:modified xsi:type="dcterms:W3CDTF">2016-01-04T15:01:09Z</dcterms:modified>
</cp:coreProperties>
</file>