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39425" y="2879648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5699" y="2166545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95699" y="2973369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95699" y="3780193"/>
            <a:ext cx="3352800" cy="90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4546249" y="2465152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4546249" y="3271976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4546249" y="3283060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4785" y="2640636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1059" y="1927533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1059" y="2734357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1059" y="3541181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1341609" y="2226140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1341609" y="3032964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341609" y="3044048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21996" y="1434750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21996" y="2509144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21996" y="4092508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1996" y="3517609"/>
            <a:ext cx="3352800" cy="304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5443859" y="1791302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5443859" y="2226140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5443859" y="2226140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5443859" y="2226140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7898396" y="2147854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9574796" y="2865696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7898396" y="3222248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258</Words>
  <Application>Microsoft Macintosh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10</cp:revision>
  <dcterms:created xsi:type="dcterms:W3CDTF">2015-12-05T11:40:50Z</dcterms:created>
  <dcterms:modified xsi:type="dcterms:W3CDTF">2016-01-04T12:41:43Z</dcterms:modified>
</cp:coreProperties>
</file>