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/>
    <p:restoredTop sz="94595"/>
  </p:normalViewPr>
  <p:slideViewPr>
    <p:cSldViewPr snapToGrid="0" snapToObjects="1">
      <p:cViewPr>
        <p:scale>
          <a:sx n="125" d="100"/>
          <a:sy n="125" d="100"/>
        </p:scale>
        <p:origin x="-167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330441"/>
            <a:chOff x="5692023" y="979017"/>
            <a:chExt cx="2436167" cy="2142934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142934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3,982 “named roads”</a:t>
              </a: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6" y="3484810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2" y="290318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2" y="3561251"/>
            <a:ext cx="2734628" cy="4871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2" y="4219320"/>
            <a:ext cx="2734628" cy="740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2" y="3146737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2" y="3804802"/>
            <a:ext cx="611270" cy="90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2" y="3813843"/>
            <a:ext cx="611270" cy="7757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0" y="2899359"/>
            <a:ext cx="634668" cy="2473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0" y="3146737"/>
            <a:ext cx="634668" cy="6289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0" y="3146737"/>
            <a:ext cx="634668" cy="1920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0" y="3146737"/>
            <a:ext cx="634668" cy="12849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64846" y="5145608"/>
            <a:ext cx="5032952" cy="215444"/>
            <a:chOff x="3372342" y="5543426"/>
            <a:chExt cx="5032952" cy="215444"/>
          </a:xfrm>
        </p:grpSpPr>
        <p:sp>
          <p:nvSpPr>
            <p:cNvPr id="22" name="Rounded Rectangle 21"/>
            <p:cNvSpPr/>
            <p:nvPr/>
          </p:nvSpPr>
          <p:spPr>
            <a:xfrm>
              <a:off x="3372342" y="5597177"/>
              <a:ext cx="98265" cy="950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18142" y="5543426"/>
              <a:ext cx="49871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Greyed-out boxes indicate processes that are not developed in this document</a:t>
              </a:r>
              <a:endParaRPr lang="en-US" sz="8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806545" y="2103310"/>
            <a:ext cx="1547057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Computation of additional data (e.g. inference)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77339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0783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</a:t>
            </a:r>
            <a:b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091877"/>
            <a:ext cx="1335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[data is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missing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that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cannot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be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produced but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through human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contribution]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</a:t>
            </a:r>
          </a:p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missing]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157039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727786" y="4110378"/>
            <a:ext cx="280048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210572" y="4112035"/>
            <a:ext cx="2610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71042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79753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26243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373</Words>
  <Application>Microsoft Macintosh PowerPoint</Application>
  <PresentationFormat>Custom</PresentationFormat>
  <Paragraphs>68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CMU Typewriter Text Variable Width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46</cp:revision>
  <dcterms:created xsi:type="dcterms:W3CDTF">2015-12-05T11:40:50Z</dcterms:created>
  <dcterms:modified xsi:type="dcterms:W3CDTF">2016-01-10T11:04:34Z</dcterms:modified>
</cp:coreProperties>
</file>