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5"/>
    <p:restoredTop sz="94595"/>
  </p:normalViewPr>
  <p:slideViewPr>
    <p:cSldViewPr snapToGrid="0" snapToObjects="1">
      <p:cViewPr>
        <p:scale>
          <a:sx n="214" d="100"/>
          <a:sy n="214" d="100"/>
        </p:scale>
        <p:origin x="-928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171"/>
          <a:stretch/>
        </p:blipFill>
        <p:spPr>
          <a:xfrm>
            <a:off x="7527469" y="2502734"/>
            <a:ext cx="1164188" cy="80149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2"/>
            <a:ext cx="1164188" cy="2908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407761"/>
            <a:ext cx="1164188" cy="572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067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05762"/>
            <a:ext cx="1164188" cy="2496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40" y="2582883"/>
            <a:ext cx="1175752" cy="316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071434"/>
            <a:ext cx="2649332" cy="2330441"/>
            <a:chOff x="5692023" y="979017"/>
            <a:chExt cx="2436167" cy="2142934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142934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3,982 “named roads</a:t>
              </a: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”</a:t>
              </a: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291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82% of streets are referenced in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100998"/>
            <a:ext cx="1164188" cy="6377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53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98% of </a:t>
            </a:r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addresses include a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41796"/>
            <a:ext cx="1164188" cy="82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4703128"/>
            <a:ext cx="1164188" cy="1029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52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113k house numbers can be inferred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96934"/>
            <a:ext cx="2712798" cy="3623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Cloud 1"/>
          <p:cNvSpPr/>
          <p:nvPr/>
        </p:nvSpPr>
        <p:spPr>
          <a:xfrm>
            <a:off x="9624732" y="4008646"/>
            <a:ext cx="1389413" cy="181171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known and not suitable for 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317</Words>
  <Application>Microsoft Macintosh PowerPoint</Application>
  <PresentationFormat>Custom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CMU Typewriter Text Variable Width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42</cp:revision>
  <dcterms:created xsi:type="dcterms:W3CDTF">2015-12-05T11:40:50Z</dcterms:created>
  <dcterms:modified xsi:type="dcterms:W3CDTF">2016-01-07T10:51:17Z</dcterms:modified>
</cp:coreProperties>
</file>