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4595"/>
  </p:normalViewPr>
  <p:slideViewPr>
    <p:cSldViewPr snapToGrid="0" snapToObjects="1">
      <p:cViewPr>
        <p:scale>
          <a:sx n="214" d="100"/>
          <a:sy n="214" d="100"/>
        </p:scale>
        <p:origin x="-928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330441"/>
            <a:chOff x="5692023" y="979017"/>
            <a:chExt cx="2436167" cy="2142934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142934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3,982 “named roads</a:t>
              </a: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”</a:t>
              </a: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317</Words>
  <Application>Microsoft Macintosh PowerPoint</Application>
  <PresentationFormat>Custom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CMU Typewriter Text Variable Width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42</cp:revision>
  <dcterms:created xsi:type="dcterms:W3CDTF">2015-12-05T11:40:50Z</dcterms:created>
  <dcterms:modified xsi:type="dcterms:W3CDTF">2016-01-07T09:45:23Z</dcterms:modified>
</cp:coreProperties>
</file>