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440021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8"/>
    <p:restoredTop sz="94595"/>
  </p:normalViewPr>
  <p:slideViewPr>
    <p:cSldViewPr snapToGrid="0" snapToObjects="1">
      <p:cViewPr>
        <p:scale>
          <a:sx n="174" d="100"/>
          <a:sy n="174" d="100"/>
        </p:scale>
        <p:origin x="-2720" y="-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1143000"/>
            <a:ext cx="573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1300" y="685800"/>
            <a:ext cx="63754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7854"/>
            <a:ext cx="10800160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8969"/>
            <a:ext cx="10800160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456"/>
            <a:ext cx="3105046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456"/>
            <a:ext cx="9135135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31371"/>
            <a:ext cx="12420184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4394"/>
            <a:ext cx="12420184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457"/>
            <a:ext cx="12420184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9092"/>
            <a:ext cx="6091965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9807"/>
            <a:ext cx="6091965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9092"/>
            <a:ext cx="612196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9807"/>
            <a:ext cx="612196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5425"/>
            <a:ext cx="7290108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5425"/>
            <a:ext cx="7290108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457"/>
            <a:ext cx="12420184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2280"/>
            <a:ext cx="12420184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80322"/>
            <a:ext cx="4860072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7469" y="2502734"/>
            <a:ext cx="1164188" cy="182870"/>
          </a:xfr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CDCDCD"/>
              </a:clrFrom>
              <a:clrTo>
                <a:srgbClr val="CDCDC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8343" y="2509114"/>
            <a:ext cx="2606180" cy="346417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587404" y="5985700"/>
            <a:ext cx="260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195463" y="2498963"/>
            <a:ext cx="1164188" cy="27404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195463" y="5239369"/>
            <a:ext cx="1164188" cy="74044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359652" y="2498963"/>
            <a:ext cx="1164188" cy="4972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59652" y="2996167"/>
            <a:ext cx="1164188" cy="22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23839" y="2687242"/>
            <a:ext cx="1175752" cy="308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3928" y="3124876"/>
            <a:ext cx="2649332" cy="2788941"/>
            <a:chOff x="5692023" y="979017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692023" y="979017"/>
              <a:ext cx="2436167" cy="2564543"/>
            </a:xfrm>
            <a:prstGeom prst="wedgeRoundRectCallout">
              <a:avLst>
                <a:gd name="adj1" fmla="val -25741"/>
                <a:gd name="adj2" fmla="val -6871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9441" tIns="49721" rIns="99441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~113km2 area (2%)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4,401 “named roads”</a:t>
              </a:r>
            </a:p>
            <a:p>
              <a:pPr marL="186441" indent="-186441" defTabSz="994355" eaLnBrk="0" fontAlgn="base" hangingPunct="0">
                <a:spcBef>
                  <a:spcPct val="0"/>
                </a:spcBef>
                <a:spcAft>
                  <a:spcPts val="652"/>
                </a:spcAft>
                <a:buFont typeface="Arial" charset="0"/>
                <a:buChar char="•"/>
              </a:pPr>
              <a:r>
                <a:rPr lang="en-US" sz="1200" dirty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14,088 </a:t>
              </a:r>
              <a: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postcodes</a:t>
              </a:r>
              <a:br>
                <a:rPr lang="en-US" sz="12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</a:br>
              <a:endPara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977542" y="1181350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8632764" y="1873750"/>
            <a:ext cx="2733672" cy="206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2580407" y="1810781"/>
            <a:ext cx="5189666" cy="410809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7408968" y="2188597"/>
            <a:ext cx="1164188" cy="30621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305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408968" y="5250737"/>
            <a:ext cx="1164188" cy="44869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44780" y="2188597"/>
            <a:ext cx="1164188" cy="35108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305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44780" y="5704900"/>
            <a:ext cx="1164188" cy="1193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573156" y="5037183"/>
            <a:ext cx="1164188" cy="6622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05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573156" y="2183127"/>
            <a:ext cx="1164188" cy="285405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05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737345" y="2188597"/>
            <a:ext cx="1164188" cy="93326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737345" y="3121860"/>
            <a:ext cx="1164188" cy="97658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737345" y="4103915"/>
            <a:ext cx="1164188" cy="159551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441" tIns="49721" rIns="99441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480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99435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42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2466" y="2188000"/>
            <a:ext cx="2712798" cy="36323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278024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47360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47360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47360" y="4159945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5936090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5936090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5936090" y="3754471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64847" y="3592094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34183" y="301047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34183" y="3668535"/>
            <a:ext cx="2734628" cy="4871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183" y="4326604"/>
            <a:ext cx="2734628" cy="740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4022913" y="3254021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4022913" y="391208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4022913" y="3921130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03478" y="2608546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03478" y="348484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03478" y="4776280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by creating the necessary data through 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3478" y="4307375"/>
            <a:ext cx="2734628" cy="248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7368811" y="2899359"/>
            <a:ext cx="634668" cy="354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7368811" y="3254021"/>
            <a:ext cx="634668" cy="5216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7368811" y="3254024"/>
            <a:ext cx="634668" cy="181306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7368811" y="3254024"/>
            <a:ext cx="634668" cy="11776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9370792" y="3190172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738106" y="3775662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9370792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2796780" y="2138933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</a:p>
        </p:txBody>
      </p:sp>
      <p:sp>
        <p:nvSpPr>
          <p:cNvPr id="36" name="Magnetic Disk 35"/>
          <p:cNvSpPr/>
          <p:nvPr/>
        </p:nvSpPr>
        <p:spPr>
          <a:xfrm>
            <a:off x="2796780" y="32124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</a:p>
        </p:txBody>
      </p:sp>
      <p:sp>
        <p:nvSpPr>
          <p:cNvPr id="43" name="Magnetic Disk 42"/>
          <p:cNvSpPr/>
          <p:nvPr/>
        </p:nvSpPr>
        <p:spPr>
          <a:xfrm>
            <a:off x="3983292" y="1912931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3538874" y="2387536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3538874" y="2873441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556159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4725386" y="2387536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859373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6303694" y="2873440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13509" y="2593762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942128" y="2873440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2841981" y="55600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</a:p>
        </p:txBody>
      </p:sp>
      <p:sp>
        <p:nvSpPr>
          <p:cNvPr id="96" name="Magnetic Disk 95"/>
          <p:cNvSpPr/>
          <p:nvPr/>
        </p:nvSpPr>
        <p:spPr>
          <a:xfrm>
            <a:off x="5561597" y="407126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4725386" y="2387537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3538874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520314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3584078" y="5408915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6303694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9034444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8635233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202685" y="5124994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5932643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858668" y="5404672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7819527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317604" y="5438573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739447" y="4886360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</a:p>
        </p:txBody>
      </p:sp>
      <p:sp>
        <p:nvSpPr>
          <p:cNvPr id="149" name="Cloud 148"/>
          <p:cNvSpPr/>
          <p:nvPr/>
        </p:nvSpPr>
        <p:spPr>
          <a:xfrm>
            <a:off x="9898947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9335831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6303691" y="2108562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4725386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706785" y="4310675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7821700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1265268" y="2103310"/>
            <a:ext cx="1088334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06083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97814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2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45407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lack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]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085783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656530" y="4110378"/>
            <a:ext cx="321614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180882" y="4112035"/>
            <a:ext cx="2907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300403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843403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329</Words>
  <Application>Microsoft Macintosh PowerPoint</Application>
  <PresentationFormat>Custom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CMU Typewriter Text Variable Width Medium</vt:lpstr>
      <vt:lpstr>Lucida Sans</vt:lpstr>
      <vt:lpstr>ＭＳ Ｐゴシック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38</cp:revision>
  <dcterms:created xsi:type="dcterms:W3CDTF">2015-12-05T11:40:50Z</dcterms:created>
  <dcterms:modified xsi:type="dcterms:W3CDTF">2016-01-07T08:42:07Z</dcterms:modified>
</cp:coreProperties>
</file>