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93" d="100"/>
          <a:sy n="93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63635" y="6316661"/>
            <a:ext cx="2088997" cy="312739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30" y="1751031"/>
            <a:ext cx="3195317" cy="426042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1490" y="6018670"/>
            <a:ext cx="223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638200" y="1743740"/>
            <a:ext cx="1427357" cy="3359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38200" y="5103628"/>
            <a:ext cx="1427357" cy="9078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65558" y="1743739"/>
            <a:ext cx="1427357" cy="6096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065558" y="2353342"/>
            <a:ext cx="1427357" cy="275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364" y="1748368"/>
            <a:ext cx="1427357" cy="224208"/>
          </a:xfr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 bwMode="auto">
          <a:xfrm>
            <a:off x="6492914" y="1974584"/>
            <a:ext cx="1441535" cy="378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03274" y="1261092"/>
            <a:ext cx="3248223" cy="341939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7852516" y="977195"/>
            <a:ext cx="3351628" cy="252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432001" y="899996"/>
            <a:ext cx="6362809" cy="50367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352076" y="1363214"/>
            <a:ext cx="1427357" cy="375434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600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52076" y="5117562"/>
            <a:ext cx="1427357" cy="550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24718" y="1363214"/>
            <a:ext cx="1427357" cy="4304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60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24718" y="5674395"/>
            <a:ext cx="1427357" cy="14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79433" y="4855734"/>
            <a:ext cx="1427357" cy="811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9433" y="1356508"/>
            <a:ext cx="1427357" cy="3499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206790" y="1363215"/>
            <a:ext cx="1427357" cy="1144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206790" y="2507449"/>
            <a:ext cx="1427357" cy="11973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206790" y="3711498"/>
            <a:ext cx="1427357" cy="1956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267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99276" y="1362487"/>
            <a:ext cx="3326036" cy="44534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34785" y="2640636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OLAF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1059" y="1927533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numbers </a:t>
            </a:r>
            <a:r>
              <a:rPr lang="en-US" sz="1400" dirty="0">
                <a:solidFill>
                  <a:schemeClr val="tx1"/>
                </a:solidFill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1059" y="2734357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p2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names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for each road listed in </a:t>
            </a:r>
            <a:r>
              <a:rPr lang="en-US" sz="1400" dirty="0" smtClean="0">
                <a:solidFill>
                  <a:schemeClr val="tx1"/>
                </a:solidFill>
              </a:rPr>
              <a:t>OSON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91059" y="3541181"/>
            <a:ext cx="3352800" cy="90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p3: Create </a:t>
            </a:r>
            <a:r>
              <a:rPr lang="en-US" sz="1400" dirty="0">
                <a:solidFill>
                  <a:schemeClr val="tx1"/>
                </a:solidFill>
              </a:rPr>
              <a:t>a list of the associations between each of the house </a:t>
            </a:r>
            <a:r>
              <a:rPr lang="en-US" sz="1400" dirty="0" smtClean="0">
                <a:solidFill>
                  <a:schemeClr val="tx1"/>
                </a:solidFill>
              </a:rPr>
              <a:t>numbers </a:t>
            </a:r>
            <a:r>
              <a:rPr lang="en-US" sz="1400" dirty="0">
                <a:solidFill>
                  <a:schemeClr val="tx1"/>
                </a:solidFill>
              </a:rPr>
              <a:t>and names above and the list of </a:t>
            </a:r>
            <a:r>
              <a:rPr lang="en-US" sz="1400" dirty="0" smtClean="0">
                <a:solidFill>
                  <a:schemeClr val="tx1"/>
                </a:solidFill>
              </a:rPr>
              <a:t>postcodes in OSON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1341609" y="2226140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1341609" y="3032964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1341609" y="3044048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34785" y="2640636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OLAF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1059" y="1927533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numbers </a:t>
            </a:r>
            <a:r>
              <a:rPr lang="en-US" sz="1400" dirty="0">
                <a:solidFill>
                  <a:schemeClr val="tx1"/>
                </a:solidFill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1059" y="2734357"/>
            <a:ext cx="3352800" cy="5972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p2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names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for each road listed in </a:t>
            </a:r>
            <a:r>
              <a:rPr lang="en-US" sz="1400" dirty="0" smtClean="0">
                <a:solidFill>
                  <a:schemeClr val="tx1"/>
                </a:solidFill>
              </a:rPr>
              <a:t>OSON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91059" y="3541181"/>
            <a:ext cx="3352800" cy="9078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p3: Create </a:t>
            </a:r>
            <a:r>
              <a:rPr lang="en-US" sz="1400" dirty="0">
                <a:solidFill>
                  <a:schemeClr val="tx1"/>
                </a:solidFill>
              </a:rPr>
              <a:t>a list of the associations between each of the house </a:t>
            </a:r>
            <a:r>
              <a:rPr lang="en-US" sz="1400" dirty="0" smtClean="0">
                <a:solidFill>
                  <a:schemeClr val="tx1"/>
                </a:solidFill>
              </a:rPr>
              <a:t>numbers </a:t>
            </a:r>
            <a:r>
              <a:rPr lang="en-US" sz="1400" dirty="0">
                <a:solidFill>
                  <a:schemeClr val="tx1"/>
                </a:solidFill>
              </a:rPr>
              <a:t>and names above and the list of </a:t>
            </a:r>
            <a:r>
              <a:rPr lang="en-US" sz="1400" dirty="0" smtClean="0">
                <a:solidFill>
                  <a:schemeClr val="tx1"/>
                </a:solidFill>
              </a:rPr>
              <a:t>postcodes in OSON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1341609" y="2226140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1341609" y="3032964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1341609" y="3044048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221996" y="1434750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p1.1</a:t>
            </a:r>
            <a:r>
              <a:rPr lang="en-US" sz="1400" dirty="0">
                <a:solidFill>
                  <a:schemeClr val="tx1"/>
                </a:solidFill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21996" y="2509144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smtClean="0">
                <a:solidFill>
                  <a:schemeClr val="tx1"/>
                </a:solidFill>
              </a:rPr>
              <a:t>p1.2</a:t>
            </a:r>
            <a:r>
              <a:rPr lang="en-US" sz="140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Statistically infer the existence of house numbers from the house numbers collected at </a:t>
            </a:r>
            <a:r>
              <a:rPr lang="en-US" sz="1400" i="1" dirty="0" smtClean="0">
                <a:solidFill>
                  <a:schemeClr val="tx1"/>
                </a:solidFill>
              </a:rPr>
              <a:t>p1.1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21996" y="4092508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p1.4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Enable the further application of </a:t>
            </a:r>
            <a:r>
              <a:rPr lang="en-US" sz="1400" i="1" dirty="0" smtClean="0">
                <a:solidFill>
                  <a:schemeClr val="tx1"/>
                </a:solidFill>
              </a:rPr>
              <a:t>p1.2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creating the necessary data through </a:t>
            </a:r>
            <a:r>
              <a:rPr lang="en-US" sz="1400" dirty="0" smtClean="0">
                <a:solidFill>
                  <a:schemeClr val="tx1"/>
                </a:solidFill>
              </a:rPr>
              <a:t>crowdsourcing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21996" y="3517609"/>
            <a:ext cx="3352800" cy="304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p1.3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Correct the output of </a:t>
            </a:r>
            <a:r>
              <a:rPr lang="en-US" sz="1400" i="1" dirty="0" smtClean="0">
                <a:solidFill>
                  <a:schemeClr val="tx1"/>
                </a:solidFill>
              </a:rPr>
              <a:t>p1.2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5443859" y="1791302"/>
            <a:ext cx="778137" cy="4348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5443859" y="2226140"/>
            <a:ext cx="778137" cy="639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5443859" y="2226140"/>
            <a:ext cx="778137" cy="22229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5443859" y="2226140"/>
            <a:ext cx="778137" cy="14438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7898396" y="2147854"/>
            <a:ext cx="0" cy="361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9574796" y="2865696"/>
            <a:ext cx="12700" cy="1583364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7898396" y="3222248"/>
            <a:ext cx="0" cy="2953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258</Words>
  <Application>Microsoft Macintosh PowerPoint</Application>
  <PresentationFormat>Widescreen</PresentationFormat>
  <Paragraphs>29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6</cp:revision>
  <dcterms:created xsi:type="dcterms:W3CDTF">2015-12-05T11:40:50Z</dcterms:created>
  <dcterms:modified xsi:type="dcterms:W3CDTF">2016-01-03T16:03:52Z</dcterms:modified>
</cp:coreProperties>
</file>