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5"/>
    <p:restoredTop sz="94595"/>
  </p:normalViewPr>
  <p:slideViewPr>
    <p:cSldViewPr snapToGrid="0" snapToObjects="1">
      <p:cViewPr>
        <p:scale>
          <a:sx n="214" d="100"/>
          <a:sy n="214" d="100"/>
        </p:scale>
        <p:origin x="144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788941"/>
            <a:chOff x="5692023" y="979017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564543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4,401 “named roads”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14,088 </a:t>
              </a: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postcodes</a:t>
              </a:r>
              <a:b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</a:b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30621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305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250737"/>
            <a:ext cx="1164188" cy="448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10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305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04900"/>
            <a:ext cx="1164188" cy="1193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5037183"/>
            <a:ext cx="1164188" cy="66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8540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737345" y="4103915"/>
            <a:ext cx="1164188" cy="1595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80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88000"/>
            <a:ext cx="2712798" cy="3632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329</Words>
  <Application>Microsoft Macintosh PowerPoint</Application>
  <PresentationFormat>Custom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39</cp:revision>
  <dcterms:created xsi:type="dcterms:W3CDTF">2015-12-05T11:40:50Z</dcterms:created>
  <dcterms:modified xsi:type="dcterms:W3CDTF">2016-01-07T08:48:58Z</dcterms:modified>
</cp:coreProperties>
</file>