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5"/>
  </p:normalViewPr>
  <p:slideViewPr>
    <p:cSldViewPr snapToGrid="0" snapToObjects="1">
      <p:cViewPr varScale="1">
        <p:scale>
          <a:sx n="93" d="100"/>
          <a:sy n="93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Geographic scope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63635" y="6316661"/>
            <a:ext cx="2088997" cy="312739"/>
          </a:xfrm>
        </p:spPr>
        <p:txBody>
          <a:bodyPr/>
          <a:lstStyle/>
          <a:p>
            <a:fld id="{03AC6681-E0FD-2C4C-B392-04A572FD2AAE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730" y="1751031"/>
            <a:ext cx="3195317" cy="426042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1490" y="6018670"/>
            <a:ext cx="223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638200" y="1743740"/>
            <a:ext cx="1427357" cy="33598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638200" y="5103628"/>
            <a:ext cx="1427357" cy="9078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65558" y="1743739"/>
            <a:ext cx="1427357" cy="60960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065558" y="2353342"/>
            <a:ext cx="1427357" cy="27502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7364" y="1748368"/>
            <a:ext cx="1427357" cy="224208"/>
          </a:xfr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 bwMode="auto">
          <a:xfrm>
            <a:off x="6492914" y="1974584"/>
            <a:ext cx="1441535" cy="3787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03274" y="1261092"/>
            <a:ext cx="3248223" cy="3419391"/>
            <a:chOff x="5927455" y="748219"/>
            <a:chExt cx="2436167" cy="2564543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927455" y="748219"/>
              <a:ext cx="2436167" cy="2564543"/>
            </a:xfrm>
            <a:prstGeom prst="wedgeRoundRectCallout">
              <a:avLst>
                <a:gd name="adj1" fmla="val -62189"/>
                <a:gd name="adj2" fmla="val -3330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~</a:t>
              </a:r>
              <a:r>
                <a:rPr lang="en-US" sz="1600" dirty="0" smtClean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113km2 </a:t>
              </a: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area (2%)</a:t>
              </a:r>
            </a:p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4,401 “named roads”</a:t>
              </a:r>
            </a:p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14,088 </a:t>
              </a:r>
              <a:r>
                <a:rPr lang="en-US" sz="1600" dirty="0" smtClean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postcodes</a:t>
              </a:r>
              <a:endPara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99397" y="979017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7852516" y="977195"/>
            <a:ext cx="3351628" cy="252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432001" y="899996"/>
            <a:ext cx="6362809" cy="503674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352076" y="1363214"/>
            <a:ext cx="1427357" cy="375434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82% of </a:t>
            </a:r>
            <a:r>
              <a:rPr lang="en-US" sz="1600" u="sng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streets</a:t>
            </a: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 are referenced in Land Registry’s “Price Paid Data” (LRPP)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352076" y="5117562"/>
            <a:ext cx="1427357" cy="5501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24718" y="1363214"/>
            <a:ext cx="1427357" cy="43044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98% of </a:t>
            </a:r>
            <a:r>
              <a:rPr lang="en-US" sz="160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addresses include a </a:t>
            </a: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24718" y="5674395"/>
            <a:ext cx="1427357" cy="1463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79433" y="4855734"/>
            <a:ext cx="1427357" cy="8119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9433" y="1356508"/>
            <a:ext cx="1427357" cy="34992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206790" y="1363215"/>
            <a:ext cx="1427357" cy="11442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206790" y="2507449"/>
            <a:ext cx="1427357" cy="11973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113k house numbers can be inferred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206790" y="3711498"/>
            <a:ext cx="1427357" cy="19561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267" b="1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Not known and not suitable for inference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99276" y="1362487"/>
            <a:ext cx="3326036" cy="44534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34785" y="2640636"/>
            <a:ext cx="806824" cy="8068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OLAF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91059" y="1927533"/>
            <a:ext cx="3352800" cy="5972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p1</a:t>
            </a:r>
            <a:r>
              <a:rPr lang="en-US" sz="1400" dirty="0" smtClean="0">
                <a:solidFill>
                  <a:schemeClr val="tx1"/>
                </a:solidFill>
              </a:rPr>
              <a:t>: Create </a:t>
            </a:r>
            <a:r>
              <a:rPr lang="en-US" sz="1400" dirty="0">
                <a:solidFill>
                  <a:schemeClr val="tx1"/>
                </a:solidFill>
              </a:rPr>
              <a:t>a list of all existing </a:t>
            </a:r>
            <a:r>
              <a:rPr lang="en-US" sz="1400" i="1" dirty="0" smtClean="0">
                <a:solidFill>
                  <a:schemeClr val="tx1"/>
                </a:solidFill>
              </a:rPr>
              <a:t>house numbers </a:t>
            </a:r>
            <a:r>
              <a:rPr lang="en-US" sz="1400" dirty="0">
                <a:solidFill>
                  <a:schemeClr val="tx1"/>
                </a:solidFill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91059" y="2734357"/>
            <a:ext cx="3352800" cy="5972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p2</a:t>
            </a:r>
            <a:r>
              <a:rPr lang="en-US" sz="1400" dirty="0" smtClean="0">
                <a:solidFill>
                  <a:schemeClr val="tx1"/>
                </a:solidFill>
              </a:rPr>
              <a:t>: Create </a:t>
            </a:r>
            <a:r>
              <a:rPr lang="en-US" sz="1400" dirty="0">
                <a:solidFill>
                  <a:schemeClr val="tx1"/>
                </a:solidFill>
              </a:rPr>
              <a:t>a list of all existing </a:t>
            </a:r>
            <a:r>
              <a:rPr lang="en-US" sz="1400" i="1" dirty="0" smtClean="0">
                <a:solidFill>
                  <a:schemeClr val="tx1"/>
                </a:solidFill>
              </a:rPr>
              <a:t>house names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for each road listed in </a:t>
            </a:r>
            <a:r>
              <a:rPr lang="en-US" sz="1400" dirty="0" smtClean="0">
                <a:solidFill>
                  <a:schemeClr val="tx1"/>
                </a:solidFill>
              </a:rPr>
              <a:t>OSON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91059" y="3541181"/>
            <a:ext cx="3352800" cy="90787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p3: Create </a:t>
            </a:r>
            <a:r>
              <a:rPr lang="en-US" sz="1400" dirty="0">
                <a:solidFill>
                  <a:schemeClr val="tx1"/>
                </a:solidFill>
              </a:rPr>
              <a:t>a list of the associations between each of the house </a:t>
            </a:r>
            <a:r>
              <a:rPr lang="en-US" sz="1400" dirty="0" smtClean="0">
                <a:solidFill>
                  <a:schemeClr val="tx1"/>
                </a:solidFill>
              </a:rPr>
              <a:t>numbers </a:t>
            </a:r>
            <a:r>
              <a:rPr lang="en-US" sz="1400" dirty="0">
                <a:solidFill>
                  <a:schemeClr val="tx1"/>
                </a:solidFill>
              </a:rPr>
              <a:t>and names above and the list of </a:t>
            </a:r>
            <a:r>
              <a:rPr lang="en-US" sz="1400" dirty="0" smtClean="0">
                <a:solidFill>
                  <a:schemeClr val="tx1"/>
                </a:solidFill>
              </a:rPr>
              <a:t>postcodes in OSON 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1341609" y="2226140"/>
            <a:ext cx="749450" cy="8179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1341609" y="3032964"/>
            <a:ext cx="749450" cy="1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1341609" y="3044048"/>
            <a:ext cx="749450" cy="951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6221996" y="1434750"/>
            <a:ext cx="3352800" cy="713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p1.1</a:t>
            </a:r>
            <a:r>
              <a:rPr lang="en-US" sz="1400" dirty="0">
                <a:solidFill>
                  <a:schemeClr val="tx1"/>
                </a:solidFill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221996" y="2509144"/>
            <a:ext cx="3352800" cy="713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smtClean="0">
                <a:solidFill>
                  <a:schemeClr val="tx1"/>
                </a:solidFill>
              </a:rPr>
              <a:t>p1.2</a:t>
            </a:r>
            <a:r>
              <a:rPr lang="en-US" sz="1400" smtClean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Statistically infer the existence of house numbers from the house numbers collected at </a:t>
            </a:r>
            <a:r>
              <a:rPr lang="en-US" sz="1400" i="1" dirty="0" smtClean="0">
                <a:solidFill>
                  <a:schemeClr val="tx1"/>
                </a:solidFill>
              </a:rPr>
              <a:t>p1.1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221996" y="4092508"/>
            <a:ext cx="3352800" cy="71310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p1.4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Enable the further application of </a:t>
            </a:r>
            <a:r>
              <a:rPr lang="en-US" sz="1400" i="1" dirty="0" smtClean="0">
                <a:solidFill>
                  <a:schemeClr val="tx1"/>
                </a:solidFill>
              </a:rPr>
              <a:t>p1.2</a:t>
            </a:r>
            <a:r>
              <a:rPr lang="en-US" sz="1400" dirty="0" smtClean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by creating the necessary data through </a:t>
            </a:r>
            <a:r>
              <a:rPr lang="en-US" sz="1400" dirty="0" smtClean="0">
                <a:solidFill>
                  <a:schemeClr val="tx1"/>
                </a:solidFill>
              </a:rPr>
              <a:t>crowdsourcing</a:t>
            </a:r>
            <a:endParaRPr lang="en-US" sz="1400" i="1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221996" y="3517609"/>
            <a:ext cx="3352800" cy="30481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 smtClean="0">
                <a:solidFill>
                  <a:schemeClr val="tx1"/>
                </a:solidFill>
              </a:rPr>
              <a:t>p1.3</a:t>
            </a:r>
            <a:r>
              <a:rPr lang="en-US" sz="1400" dirty="0" smtClean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</a:rPr>
              <a:t>Correct the output of </a:t>
            </a:r>
            <a:r>
              <a:rPr lang="en-US" sz="1400" i="1" dirty="0" smtClean="0">
                <a:solidFill>
                  <a:schemeClr val="tx1"/>
                </a:solidFill>
              </a:rPr>
              <a:t>p1.2</a:t>
            </a:r>
            <a:endParaRPr lang="en-US" sz="1400" i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5443859" y="1791302"/>
            <a:ext cx="778137" cy="4348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5443859" y="2226140"/>
            <a:ext cx="778137" cy="6395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5443859" y="2226140"/>
            <a:ext cx="778137" cy="22229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5443859" y="2226140"/>
            <a:ext cx="778137" cy="14438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7898396" y="2147854"/>
            <a:ext cx="0" cy="3612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9574796" y="2865696"/>
            <a:ext cx="12700" cy="1583364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7898396" y="3222248"/>
            <a:ext cx="0" cy="2953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201</Words>
  <Application>Microsoft Macintosh PowerPoint</Application>
  <PresentationFormat>Widescreen</PresentationFormat>
  <Paragraphs>25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Lucida Sans</vt:lpstr>
      <vt:lpstr>ＭＳ Ｐゴシック</vt:lpstr>
      <vt:lpstr>Arial</vt:lpstr>
      <vt:lpstr>Office Theme</vt:lpstr>
      <vt:lpstr>Geographic scope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4</cp:revision>
  <dcterms:created xsi:type="dcterms:W3CDTF">2015-12-05T11:40:50Z</dcterms:created>
  <dcterms:modified xsi:type="dcterms:W3CDTF">2016-01-03T15:20:14Z</dcterms:modified>
</cp:coreProperties>
</file>