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>
      <p:cViewPr varScale="1">
        <p:scale>
          <a:sx n="93" d="100"/>
          <a:sy n="93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63635" y="6316661"/>
            <a:ext cx="2088997" cy="312739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30" y="1751031"/>
            <a:ext cx="3195317" cy="426042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1490" y="6018670"/>
            <a:ext cx="223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638200" y="1743740"/>
            <a:ext cx="1427357" cy="3359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38200" y="5103628"/>
            <a:ext cx="1427357" cy="9078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65558" y="1743739"/>
            <a:ext cx="1427357" cy="6096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065558" y="2353342"/>
            <a:ext cx="1427357" cy="275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7364" y="1748368"/>
            <a:ext cx="1427357" cy="224208"/>
          </a:xfr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 bwMode="auto">
          <a:xfrm>
            <a:off x="6492914" y="1974584"/>
            <a:ext cx="1441535" cy="378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03274" y="1261092"/>
            <a:ext cx="3248223" cy="341939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7852516" y="977195"/>
            <a:ext cx="3351628" cy="252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432001" y="899996"/>
            <a:ext cx="6362809" cy="503674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352076" y="1363214"/>
            <a:ext cx="1427357" cy="375434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600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52076" y="5117562"/>
            <a:ext cx="1427357" cy="550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24718" y="1363214"/>
            <a:ext cx="1427357" cy="43044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60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24718" y="5674395"/>
            <a:ext cx="1427357" cy="14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79433" y="4855734"/>
            <a:ext cx="1427357" cy="811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9433" y="1356508"/>
            <a:ext cx="1427357" cy="3499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206790" y="1363215"/>
            <a:ext cx="1427357" cy="1144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206790" y="2507449"/>
            <a:ext cx="1427357" cy="11973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206790" y="3711498"/>
            <a:ext cx="1427357" cy="1956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267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99276" y="1362487"/>
            <a:ext cx="3326036" cy="44534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739425" y="2879648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95699" y="2166545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95699" y="2973369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95699" y="3780193"/>
            <a:ext cx="3352800" cy="90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4546249" y="2465152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4546249" y="3271976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4546249" y="3283060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393767" y="3083981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50041" y="2370878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50041" y="3177702"/>
            <a:ext cx="3352800" cy="5972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0041" y="3984526"/>
            <a:ext cx="3352800" cy="9078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2200591" y="2669485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2200591" y="3476309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2200591" y="3487393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080978" y="1878095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80978" y="2952489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Statistically infer the existence of house numbers from the house numbers collected at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80978" y="4535853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Enable the further application of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by creating the necessary data through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crowdsourcing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80978" y="3960954"/>
            <a:ext cx="3352800" cy="304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Correct the output of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6302841" y="2234647"/>
            <a:ext cx="778137" cy="4348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6302841" y="2669485"/>
            <a:ext cx="778137" cy="6395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6302841" y="2669485"/>
            <a:ext cx="778137" cy="22229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6302841" y="2669485"/>
            <a:ext cx="778137" cy="14438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8757378" y="2591199"/>
            <a:ext cx="0" cy="361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433778" y="3309041"/>
            <a:ext cx="12700" cy="1583364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8757378" y="3665593"/>
            <a:ext cx="0" cy="2953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697282" y="1302324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36" name="Magnetic Disk 35"/>
          <p:cNvSpPr/>
          <p:nvPr/>
        </p:nvSpPr>
        <p:spPr>
          <a:xfrm>
            <a:off x="697282" y="2618510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43" name="Magnetic Disk 42"/>
          <p:cNvSpPr/>
          <p:nvPr/>
        </p:nvSpPr>
        <p:spPr>
          <a:xfrm>
            <a:off x="2152009" y="1025233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1607133" y="1607124"/>
            <a:ext cx="54487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1607133" y="2202870"/>
            <a:ext cx="2479963" cy="720440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4087096" y="1620978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3061860" y="1607125"/>
            <a:ext cx="1025236" cy="59574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7804662" y="1620978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4996947" y="2202869"/>
            <a:ext cx="99287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989824" y="1859969"/>
            <a:ext cx="1015931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005755" y="2202869"/>
            <a:ext cx="79890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752701" y="5496794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6" name="Magnetic Disk 95"/>
          <p:cNvSpPr/>
          <p:nvPr/>
        </p:nvSpPr>
        <p:spPr>
          <a:xfrm>
            <a:off x="4087096" y="3671460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3061860" y="1607125"/>
            <a:ext cx="1025236" cy="2646227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6" idx="4"/>
            <a:endCxn id="96" idx="2"/>
          </p:cNvCxnSpPr>
          <p:nvPr/>
        </p:nvCxnSpPr>
        <p:spPr>
          <a:xfrm>
            <a:off x="1607133" y="2923310"/>
            <a:ext cx="2479963" cy="1330042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488592" y="4849102"/>
            <a:ext cx="1366947" cy="924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1662552" y="5311497"/>
            <a:ext cx="4826040" cy="490097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4996947" y="4253352"/>
            <a:ext cx="494214" cy="34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8344997" y="4892392"/>
            <a:ext cx="1011382" cy="82780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7855539" y="5306296"/>
            <a:ext cx="492595" cy="5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777322" y="4963395"/>
            <a:ext cx="1366947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4542022" y="2784761"/>
            <a:ext cx="6602247" cy="2521534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355536" y="5306295"/>
            <a:ext cx="42178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6855442" y="1358041"/>
            <a:ext cx="1291935" cy="5918774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144269" y="5347859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435422" y="4670816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9" name="Cloud 148"/>
          <p:cNvSpPr/>
          <p:nvPr/>
        </p:nvSpPr>
        <p:spPr>
          <a:xfrm>
            <a:off x="9404923" y="713070"/>
            <a:ext cx="1553435" cy="110403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8714513" y="1815928"/>
            <a:ext cx="1467128" cy="3869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4996947" y="1265087"/>
            <a:ext cx="4412795" cy="937783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3061860" y="1607125"/>
            <a:ext cx="3426732" cy="3704372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5491161" y="3964996"/>
            <a:ext cx="1366947" cy="583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6858108" y="4256810"/>
            <a:ext cx="313958" cy="59229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295</Words>
  <Application>Microsoft Macintosh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CMU Typewriter Text Variable Width Medium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18</cp:revision>
  <dcterms:created xsi:type="dcterms:W3CDTF">2015-12-05T11:40:50Z</dcterms:created>
  <dcterms:modified xsi:type="dcterms:W3CDTF">2016-01-04T15:13:25Z</dcterms:modified>
</cp:coreProperties>
</file>