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595"/>
  </p:normalViewPr>
  <p:slideViewPr>
    <p:cSldViewPr snapToGrid="0" snapToObjects="1">
      <p:cViewPr varScale="1">
        <p:scale>
          <a:sx n="82" d="100"/>
          <a:sy n="82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scope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63635" y="6316661"/>
            <a:ext cx="2088997" cy="312739"/>
          </a:xfrm>
        </p:spPr>
        <p:txBody>
          <a:bodyPr/>
          <a:lstStyle/>
          <a:p>
            <a:fld id="{03AC6681-E0FD-2C4C-B392-04A572FD2AAE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30" y="1751031"/>
            <a:ext cx="3195317" cy="426042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1490" y="6018670"/>
            <a:ext cx="223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638200" y="1743740"/>
            <a:ext cx="1427357" cy="3359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38200" y="5103628"/>
            <a:ext cx="1427357" cy="9078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65558" y="1743739"/>
            <a:ext cx="1427357" cy="6096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065558" y="2353342"/>
            <a:ext cx="1427357" cy="27502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7364" y="1748368"/>
            <a:ext cx="1427357" cy="224208"/>
          </a:xfr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 bwMode="auto">
          <a:xfrm>
            <a:off x="6492914" y="1974584"/>
            <a:ext cx="1441535" cy="3787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03274" y="1261092"/>
            <a:ext cx="3248223" cy="3419391"/>
            <a:chOff x="5927455" y="748219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927455" y="748219"/>
              <a:ext cx="2436167" cy="2564543"/>
            </a:xfrm>
            <a:prstGeom prst="wedgeRoundRectCallout">
              <a:avLst>
                <a:gd name="adj1" fmla="val -62189"/>
                <a:gd name="adj2" fmla="val -3330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~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113km2 </a:t>
              </a: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area (2%)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4,401 “named roads”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14,088 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postcodes</a:t>
              </a:r>
              <a:endPara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99397" y="979017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7852516" y="977195"/>
            <a:ext cx="3351628" cy="252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432001" y="899996"/>
            <a:ext cx="6362809" cy="503674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352076" y="1363214"/>
            <a:ext cx="1427357" cy="375434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600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52076" y="5117562"/>
            <a:ext cx="1427357" cy="550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24718" y="1363214"/>
            <a:ext cx="1427357" cy="43044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60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24718" y="5674395"/>
            <a:ext cx="1427357" cy="14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79433" y="4855734"/>
            <a:ext cx="1427357" cy="811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9433" y="1356508"/>
            <a:ext cx="1427357" cy="3499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06790" y="1363215"/>
            <a:ext cx="1427357" cy="11442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  <a:endParaRPr lang="en-US" sz="14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206790" y="2507449"/>
            <a:ext cx="1427357" cy="11973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  <a:endParaRPr lang="en-US" sz="14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206790" y="3711498"/>
            <a:ext cx="1427357" cy="19561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267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  <a:endParaRPr lang="en-US" sz="14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99276" y="1362487"/>
            <a:ext cx="3326036" cy="44534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Macintosh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Lucida Sans</vt:lpstr>
      <vt:lpstr>ＭＳ Ｐゴシック</vt:lpstr>
      <vt:lpstr>Arial</vt:lpstr>
      <vt:lpstr>Office Theme</vt:lpstr>
      <vt:lpstr>Geographic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2</cp:revision>
  <dcterms:created xsi:type="dcterms:W3CDTF">2015-12-05T11:40:50Z</dcterms:created>
  <dcterms:modified xsi:type="dcterms:W3CDTF">2015-12-05T11:43:18Z</dcterms:modified>
</cp:coreProperties>
</file>