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2"/>
    <p:restoredTop sz="94595"/>
  </p:normalViewPr>
  <p:slideViewPr>
    <p:cSldViewPr snapToGrid="0" snapToObjects="1">
      <p:cViewPr>
        <p:scale>
          <a:sx n="72" d="100"/>
          <a:sy n="72" d="100"/>
        </p:scale>
        <p:origin x="7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7469" y="2502734"/>
            <a:ext cx="1164188" cy="182870"/>
          </a:xfr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109959" y="6228749"/>
            <a:ext cx="1703838" cy="255078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4907"/>
            <a:ext cx="2606180" cy="3474908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979650" y="5985700"/>
            <a:ext cx="1826939" cy="393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7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3"/>
            <a:ext cx="1164188" cy="27404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239369"/>
            <a:ext cx="1164188" cy="740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972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96167"/>
            <a:ext cx="1164188" cy="22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39" y="2687242"/>
            <a:ext cx="1175752" cy="308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74164" y="2105303"/>
            <a:ext cx="2649332" cy="278894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305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8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30621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305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250737"/>
            <a:ext cx="1164188" cy="448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10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305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04900"/>
            <a:ext cx="1164188" cy="1193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5037183"/>
            <a:ext cx="1164188" cy="66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8540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737345" y="4103915"/>
            <a:ext cx="1164188" cy="1595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80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88000"/>
            <a:ext cx="2712798" cy="3632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by creating the necessary data through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  <a:endParaRPr lang="en-US" sz="979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  <a:endParaRPr lang="en-US" sz="979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332</Words>
  <Application>Microsoft Macintosh PowerPoint</Application>
  <PresentationFormat>Custom</PresentationFormat>
  <Paragraphs>57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32</cp:revision>
  <dcterms:created xsi:type="dcterms:W3CDTF">2015-12-05T11:40:50Z</dcterms:created>
  <dcterms:modified xsi:type="dcterms:W3CDTF">2016-01-06T08:12:15Z</dcterms:modified>
</cp:coreProperties>
</file>