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800066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/>
    <p:restoredTop sz="94595"/>
  </p:normalViewPr>
  <p:slideViewPr>
    <p:cSldViewPr snapToGrid="0" snapToObjects="1">
      <p:cViewPr>
        <p:scale>
          <a:sx n="177" d="100"/>
          <a:sy n="177" d="100"/>
        </p:scale>
        <p:origin x="-3496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" y="1143000"/>
            <a:ext cx="716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54038" y="685800"/>
            <a:ext cx="7966076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54038" y="685800"/>
            <a:ext cx="7966076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267854"/>
            <a:ext cx="13500497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068969"/>
            <a:ext cx="13500497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12456"/>
            <a:ext cx="3881393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12456"/>
            <a:ext cx="11419171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931371"/>
            <a:ext cx="15525572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5184394"/>
            <a:ext cx="15525572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062280"/>
            <a:ext cx="7650282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062280"/>
            <a:ext cx="7650282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12457"/>
            <a:ext cx="15525572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899092"/>
            <a:ext cx="7615123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829807"/>
            <a:ext cx="7615123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899092"/>
            <a:ext cx="765262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829807"/>
            <a:ext cx="765262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16467"/>
            <a:ext cx="5805682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115425"/>
            <a:ext cx="9112836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24100"/>
            <a:ext cx="5805682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16467"/>
            <a:ext cx="5805682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115425"/>
            <a:ext cx="9112836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24100"/>
            <a:ext cx="5805682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12457"/>
            <a:ext cx="15525572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062280"/>
            <a:ext cx="15525572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7180322"/>
            <a:ext cx="4050149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7180322"/>
            <a:ext cx="6075224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7180322"/>
            <a:ext cx="4050149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7694" y="2502734"/>
            <a:ext cx="1164188" cy="182870"/>
          </a:xfr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10184" y="6228749"/>
            <a:ext cx="1703838" cy="255078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8568" y="2504907"/>
            <a:ext cx="2606180" cy="347490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779874" y="5985700"/>
            <a:ext cx="1826939" cy="39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7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995688" y="2498962"/>
            <a:ext cx="1164188" cy="27404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95688" y="5239369"/>
            <a:ext cx="1164188" cy="740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159877" y="2498962"/>
            <a:ext cx="1164188" cy="4972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9877" y="2996167"/>
            <a:ext cx="1164188" cy="22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324064" y="2687242"/>
            <a:ext cx="1175752" cy="308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474389" y="2105302"/>
            <a:ext cx="2649332" cy="278894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10432989" y="1873749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8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80632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209193" y="2188596"/>
            <a:ext cx="1164188" cy="30621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305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209193" y="5250736"/>
            <a:ext cx="1164188" cy="448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45005" y="2188596"/>
            <a:ext cx="1164188" cy="3510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305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5005" y="5704900"/>
            <a:ext cx="1164188" cy="1193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373381" y="5037182"/>
            <a:ext cx="1164188" cy="66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373381" y="2183126"/>
            <a:ext cx="1164188" cy="28540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537570" y="2188596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1537570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537570" y="4103914"/>
            <a:ext cx="1164188" cy="1595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80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2691" y="2188000"/>
            <a:ext cx="2712798" cy="3632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078249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47585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47585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47585" y="4159944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7736315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7736315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7736315" y="375447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65072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34408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34408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34408" y="4326603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5823138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5823138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5823138" y="3921129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803703" y="2608545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803703" y="3484848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803703" y="477627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803703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9169036" y="2899358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9169036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9169036" y="3254023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9169036" y="3254023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11171017" y="3190171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2538331" y="3775661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11171017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597004" y="2138932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36" name="Magnetic Disk 35"/>
          <p:cNvSpPr/>
          <p:nvPr/>
        </p:nvSpPr>
        <p:spPr>
          <a:xfrm>
            <a:off x="4597004" y="3212446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3" name="Magnetic Disk 42"/>
          <p:cNvSpPr/>
          <p:nvPr/>
        </p:nvSpPr>
        <p:spPr>
          <a:xfrm>
            <a:off x="5783516" y="191293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5339099" y="2387535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5339099" y="2873440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7361821" y="2398834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6525611" y="2387535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10393961" y="2398834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8103918" y="2873439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913733" y="2593761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9742352" y="2873439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4642205" y="5560046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6" name="Magnetic Disk 95"/>
          <p:cNvSpPr/>
          <p:nvPr/>
        </p:nvSpPr>
        <p:spPr>
          <a:xfrm>
            <a:off x="7361821" y="4071259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6525611" y="2387536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5339099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320539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5384302" y="5408914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8103918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10834669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10435457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2002910" y="5124993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7732868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11658892" y="5404671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9619752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117828" y="5438572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  <a:endParaRPr lang="en-US" sz="979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539672" y="4886359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  <a:endParaRPr lang="en-US" sz="979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11699172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11136056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8103916" y="2108561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6525611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8507010" y="4310674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9621925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1980" y="255384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096500" y="2453832"/>
            <a:ext cx="200025" cy="200025"/>
            <a:chOff x="11844832" y="985836"/>
            <a:chExt cx="200025" cy="200025"/>
          </a:xfrm>
        </p:grpSpPr>
        <p:sp>
          <p:nvSpPr>
            <p:cNvPr id="45" name="Oval 44"/>
            <p:cNvSpPr/>
            <p:nvPr/>
          </p:nvSpPr>
          <p:spPr>
            <a:xfrm>
              <a:off x="11844832" y="985836"/>
              <a:ext cx="200025" cy="2000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857386" y="998390"/>
              <a:ext cx="174916" cy="1749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893246" y="2302069"/>
            <a:ext cx="1032141" cy="70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>
            <a:off x="3562005" y="2653858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6880" y="1777645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 flipV="1">
            <a:off x="4925387" y="2653857"/>
            <a:ext cx="301493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3847590" y="1678008"/>
            <a:ext cx="790819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0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490891" y="3336854"/>
            <a:ext cx="1301787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0152747" y="3340167"/>
            <a:ext cx="110074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0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0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6930495" y="3418403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409187" y="3125024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</a:t>
            </a:r>
            <a:r>
              <a:rPr lang="en-US" sz="10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lack </a:t>
            </a:r>
            <a:br>
              <a:rPr lang="en-US" sz="10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0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  <a:endParaRPr lang="en-US" sz="10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19627" y="3958860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0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7460529" y="3683420"/>
            <a:ext cx="103036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9792678" y="3683420"/>
            <a:ext cx="360069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3055261" y="3418403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11253489" y="3686733"/>
            <a:ext cx="4067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3585295" y="2369304"/>
            <a:ext cx="657705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9626652" y="-275224"/>
            <a:ext cx="12700" cy="7387253"/>
          </a:xfrm>
          <a:prstGeom prst="bentConnector3">
            <a:avLst>
              <a:gd name="adj1" fmla="val 614117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2254504" y="261940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  <a:endParaRPr lang="en-US" sz="10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505109" y="36677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  <a:endParaRPr lang="en-US" sz="10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5668008" y="3418403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6198042" y="3683420"/>
            <a:ext cx="73245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117229" y="3125024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  <a:endParaRPr lang="en-US" sz="10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5266176" y="3683420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11660191" y="3340167"/>
            <a:ext cx="982286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  <a:endParaRPr lang="en-US" sz="10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2642477" y="3683420"/>
            <a:ext cx="412784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5266176" y="2023656"/>
            <a:ext cx="858141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6" idx="0"/>
          </p:cNvCxnSpPr>
          <p:nvPr/>
        </p:nvCxnSpPr>
        <p:spPr>
          <a:xfrm>
            <a:off x="14638409" y="2023656"/>
            <a:ext cx="558103" cy="44273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6" idx="4"/>
          </p:cNvCxnSpPr>
          <p:nvPr/>
        </p:nvCxnSpPr>
        <p:spPr>
          <a:xfrm rot="5400000" flipH="1" flipV="1">
            <a:off x="10542444" y="-705630"/>
            <a:ext cx="1307135" cy="8001000"/>
          </a:xfrm>
          <a:prstGeom prst="bentConnector3">
            <a:avLst>
              <a:gd name="adj1" fmla="val -6667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9917479" y="-1330597"/>
            <a:ext cx="1294580" cy="9263488"/>
          </a:xfrm>
          <a:prstGeom prst="bentConnector3">
            <a:avLst>
              <a:gd name="adj1" fmla="val -672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938565" y="3958860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0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  <a:endParaRPr lang="en-US" sz="10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332</Words>
  <Application>Microsoft Macintosh PowerPoint</Application>
  <PresentationFormat>Custom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28</cp:revision>
  <dcterms:created xsi:type="dcterms:W3CDTF">2015-12-05T11:40:50Z</dcterms:created>
  <dcterms:modified xsi:type="dcterms:W3CDTF">2016-01-06T07:52:48Z</dcterms:modified>
</cp:coreProperties>
</file>