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204" d="100"/>
          <a:sy n="204" d="100"/>
        </p:scale>
        <p:origin x="1208" y="-80"/>
      </p:cViewPr>
      <p:guideLst>
        <p:guide orient="horz" pos="976"/>
        <p:guide pos="25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7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5B01F-D88E-2D43-AB93-B1DCF39158D3}" type="datetimeFigureOut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2-18 at 10.25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0"/>
            <a:ext cx="5428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4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Digital Contraptions Imaginarium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Gianfranco Cecconi</dc:creator>
  <cp:lastModifiedBy>Gianfranco Cecconi</cp:lastModifiedBy>
  <cp:revision>4</cp:revision>
  <dcterms:created xsi:type="dcterms:W3CDTF">2013-12-18T09:25:27Z</dcterms:created>
  <dcterms:modified xsi:type="dcterms:W3CDTF">2013-12-18T11:23:31Z</dcterms:modified>
</cp:coreProperties>
</file>