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615" autoAdjust="0"/>
    <p:restoredTop sz="94660"/>
  </p:normalViewPr>
  <p:slideViewPr>
    <p:cSldViewPr snapToGrid="0" snapToObjects="1" showGuides="1">
      <p:cViewPr>
        <p:scale>
          <a:sx n="400" d="100"/>
          <a:sy n="400" d="100"/>
        </p:scale>
        <p:origin x="360" y="3880"/>
      </p:cViewPr>
      <p:guideLst>
        <p:guide orient="horz" pos="1508"/>
        <p:guide pos="1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" y="0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12" y="864638"/>
            <a:ext cx="3433937" cy="42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18</cp:revision>
  <dcterms:created xsi:type="dcterms:W3CDTF">2013-12-18T09:25:27Z</dcterms:created>
  <dcterms:modified xsi:type="dcterms:W3CDTF">2013-12-22T19:44:05Z</dcterms:modified>
</cp:coreProperties>
</file>