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615" autoAdjust="0"/>
    <p:restoredTop sz="93733" autoAdjust="0"/>
  </p:normalViewPr>
  <p:slideViewPr>
    <p:cSldViewPr snapToGrid="0" snapToObjects="1" showGuides="1">
      <p:cViewPr varScale="1">
        <p:scale>
          <a:sx n="169" d="100"/>
          <a:sy n="169" d="100"/>
        </p:scale>
        <p:origin x="-688" y="-96"/>
      </p:cViewPr>
      <p:guideLst>
        <p:guide orient="horz" pos="1663"/>
        <p:guide pos="1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5B01F-D88E-2D43-AB93-B1DCF39158D3}" type="datetimeFigureOut">
              <a:rPr lang="en-US" smtClean="0"/>
              <a:t>22/12/2013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009CE-BD66-1D4D-AFE9-E978B6CF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2-18 at 10.25.04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858"/>
            <a:ext cx="4087091" cy="5163358"/>
          </a:xfrm>
          <a:prstGeom prst="rect">
            <a:avLst/>
          </a:prstGeom>
        </p:spPr>
      </p:pic>
      <p:pic>
        <p:nvPicPr>
          <p:cNvPr id="7" name="Picture 6" descr="Screen Shot 2013-12-18 at 13.57.43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0290" y="828602"/>
            <a:ext cx="3433937" cy="42987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24226" y="0"/>
            <a:ext cx="2219773" cy="5127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dirty="0" smtClean="0"/>
              <a:t>This PowerPoint is used just to read the map, square by square, and facilitate the creation of the data.csv file.</a:t>
            </a:r>
          </a:p>
          <a:p>
            <a:endParaRPr lang="en-GB" sz="1200" dirty="0" smtClean="0"/>
          </a:p>
          <a:p>
            <a:r>
              <a:rPr lang="en-GB" sz="1200" dirty="0" smtClean="0"/>
              <a:t>The areas under consideration appear to have been defined by DECC as 10,000 x 10,000 squares, matching exactly the OS’ easting/northing grid. </a:t>
            </a:r>
          </a:p>
          <a:p>
            <a:endParaRPr lang="en-GB" sz="1200" dirty="0"/>
          </a:p>
          <a:p>
            <a:r>
              <a:rPr lang="en-GB" sz="1200" dirty="0" smtClean="0"/>
              <a:t>The existing licences have more irregular shapes, much more difficult to measure from the map. Even zooming-in in the original PDF you can’t get to a level where the borders are clear.</a:t>
            </a:r>
          </a:p>
          <a:p>
            <a:endParaRPr lang="en-GB" sz="1200" dirty="0"/>
          </a:p>
          <a:p>
            <a:r>
              <a:rPr lang="en-GB" sz="1200" dirty="0" smtClean="0"/>
              <a:t>Anyone who knows if the data behind these maps is available in a readable format is </a:t>
            </a:r>
            <a:r>
              <a:rPr lang="en-GB" sz="1200" smtClean="0"/>
              <a:t>very welcome.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087091" y="7514"/>
            <a:ext cx="736480" cy="8210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100" dirty="0" smtClean="0"/>
              <a:t>NTS 1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490290" y="566992"/>
            <a:ext cx="3433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NTS 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8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110</Words>
  <Application>Microsoft Macintosh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Digital Contraptions Imaginarium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Gianfranco Cecconi</dc:creator>
  <cp:lastModifiedBy>Gianfranco Cecconi</cp:lastModifiedBy>
  <cp:revision>25</cp:revision>
  <dcterms:created xsi:type="dcterms:W3CDTF">2013-12-18T09:25:27Z</dcterms:created>
  <dcterms:modified xsi:type="dcterms:W3CDTF">2013-12-23T00:03:11Z</dcterms:modified>
</cp:coreProperties>
</file>