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4615" autoAdjust="0"/>
    <p:restoredTop sz="94660"/>
  </p:normalViewPr>
  <p:slideViewPr>
    <p:cSldViewPr snapToGrid="0" snapToObjects="1" showGuides="1">
      <p:cViewPr>
        <p:scale>
          <a:sx n="387" d="100"/>
          <a:sy n="387" d="100"/>
        </p:scale>
        <p:origin x="-80" y="3008"/>
      </p:cViewPr>
      <p:guideLst>
        <p:guide orient="horz" pos="1138"/>
        <p:guide pos="12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2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0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3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7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5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2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5B01F-D88E-2D43-AB93-B1DCF39158D3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12-18 at 10.25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22" y="0"/>
            <a:ext cx="4087091" cy="5163358"/>
          </a:xfrm>
          <a:prstGeom prst="rect">
            <a:avLst/>
          </a:prstGeom>
        </p:spPr>
      </p:pic>
      <p:pic>
        <p:nvPicPr>
          <p:cNvPr id="7" name="Picture 6" descr="Screen Shot 2013-12-18 at 13.57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12" y="864638"/>
            <a:ext cx="3433937" cy="42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4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Digital Contraptions Imaginarium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Gianfranco Cecconi</dc:creator>
  <cp:lastModifiedBy>Gianfranco Cecconi</cp:lastModifiedBy>
  <cp:revision>11</cp:revision>
  <dcterms:created xsi:type="dcterms:W3CDTF">2013-12-18T09:25:27Z</dcterms:created>
  <dcterms:modified xsi:type="dcterms:W3CDTF">2013-12-18T15:18:54Z</dcterms:modified>
</cp:coreProperties>
</file>