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50" y="55775"/>
            <a:ext cx="5155699" cy="44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900" y="1169338"/>
            <a:ext cx="2495550" cy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499850" y="570775"/>
            <a:ext cx="4726800" cy="24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 flipH="1" rot="10800000">
            <a:off x="3302825" y="1555575"/>
            <a:ext cx="3840600" cy="24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58" name="Shape 58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0800000">
            <a:off x="5635600" y="1510076"/>
            <a:ext cx="1967400" cy="16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1515350" y="4292075"/>
            <a:ext cx="18294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250675" y="3007675"/>
            <a:ext cx="10815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eye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621250" y="2952450"/>
            <a:ext cx="2031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image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My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Your data?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 about me?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" y="0"/>
            <a:ext cx="91451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