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55775"/>
            <a:ext cx="515569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900" y="1169338"/>
            <a:ext cx="2495550" cy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499850" y="5707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 flipH="1" rot="10800000">
            <a:off x="3302825" y="15555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635600" y="1510076"/>
            <a:ext cx="1967400" cy="16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515350" y="42920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250675" y="11788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eye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392650" y="2952450"/>
            <a:ext cx="2031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about me?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5801746" y="2396198"/>
            <a:ext cx="71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850" y="55775"/>
            <a:ext cx="515569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50" y="1733349"/>
            <a:ext cx="1396250" cy="12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 amt="66000"/>
          </a:blip>
          <a:srcRect b="0" l="0" r="52941" t="0"/>
          <a:stretch/>
        </p:blipFill>
        <p:spPr>
          <a:xfrm rot="10800000">
            <a:off x="5322321" y="1929001"/>
            <a:ext cx="517999" cy="9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515350" y="42920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336275" y="1483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eye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392650" y="3028650"/>
            <a:ext cx="2031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about me?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300097" y="17163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335250" y="3028650"/>
            <a:ext cx="2031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about me?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49469" t="0"/>
          <a:stretch/>
        </p:blipFill>
        <p:spPr>
          <a:xfrm>
            <a:off x="6985474" y="1155699"/>
            <a:ext cx="455651" cy="7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631675" y="1483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brain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2499850" y="570775"/>
            <a:ext cx="30744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/>
          <p:nvPr/>
        </p:nvCxnSpPr>
        <p:spPr>
          <a:xfrm flipH="1" rot="10800000">
            <a:off x="3302825" y="1881675"/>
            <a:ext cx="2222700" cy="20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839823" y="1510076"/>
            <a:ext cx="1967400" cy="16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557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2499850" y="5707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 flipH="1" rot="10800000">
            <a:off x="3302825" y="15555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/>
        </p:nvSpPr>
        <p:spPr>
          <a:xfrm>
            <a:off x="1515350" y="42920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250675" y="11788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camera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392650" y="2952450"/>
            <a:ext cx="20316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about me?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388650"/>
            <a:ext cx="1743025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