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redericka the Grea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FrederickatheGre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75" y="267775"/>
            <a:ext cx="3774973" cy="5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47774" l="-1699" r="57679" t="9910"/>
          <a:stretch/>
        </p:blipFill>
        <p:spPr>
          <a:xfrm>
            <a:off x="-3562350" y="267775"/>
            <a:ext cx="9143999" cy="75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00" y="1901575"/>
            <a:ext cx="3574149" cy="7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900" y="3152650"/>
            <a:ext cx="2448050" cy="2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0800000">
            <a:off x="5839823" y="1586276"/>
            <a:ext cx="1967400" cy="16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Shape 65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326875" y="12550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Your camera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6316450" y="3104850"/>
            <a:ext cx="20316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400" y="1464850"/>
            <a:ext cx="1743025" cy="1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 rot="10800000">
            <a:off x="6391549" y="1600475"/>
            <a:ext cx="1797676" cy="15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50" y="140124"/>
            <a:ext cx="5225150" cy="4506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" name="Shape 78"/>
          <p:cNvSpPr txBox="1"/>
          <p:nvPr/>
        </p:nvSpPr>
        <p:spPr>
          <a:xfrm>
            <a:off x="1313150" y="4444475"/>
            <a:ext cx="4087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My friends and I</a:t>
            </a: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, in the park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326875" y="12550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Your camera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400" y="1464850"/>
            <a:ext cx="1743025" cy="19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791150" y="3093009"/>
            <a:ext cx="13179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Shape 87"/>
          <p:cNvGrpSpPr/>
          <p:nvPr/>
        </p:nvGrpSpPr>
        <p:grpSpPr>
          <a:xfrm>
            <a:off x="5558900" y="1245538"/>
            <a:ext cx="2495550" cy="2219325"/>
            <a:chOff x="5558900" y="1245538"/>
            <a:chExt cx="2495550" cy="2219325"/>
          </a:xfrm>
        </p:grpSpPr>
        <p:pic>
          <p:nvPicPr>
            <p:cNvPr id="88" name="Shape 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58900" y="1245538"/>
              <a:ext cx="249555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 rotWithShape="1">
            <a:blip r:embed="rId3">
              <a:alphaModFix amt="66000"/>
            </a:blip>
            <a:srcRect b="0" l="0" r="54337" t="0"/>
            <a:stretch/>
          </p:blipFill>
          <p:spPr>
            <a:xfrm rot="10800000">
              <a:off x="6733960" y="1700275"/>
              <a:ext cx="775500" cy="1464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Shape 90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098275" y="11788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eye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087850" y="34096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cxnSp>
        <p:nvCxnSpPr>
          <p:cNvPr id="93" name="Shape 93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5801746" y="2472398"/>
            <a:ext cx="71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1" name="Shape 101"/>
          <p:cNvGrpSpPr/>
          <p:nvPr/>
        </p:nvGrpSpPr>
        <p:grpSpPr>
          <a:xfrm>
            <a:off x="4689410" y="1838196"/>
            <a:ext cx="1407241" cy="1251477"/>
            <a:chOff x="5558900" y="1245538"/>
            <a:chExt cx="2495550" cy="2219325"/>
          </a:xfrm>
        </p:grpSpPr>
        <p:pic>
          <p:nvPicPr>
            <p:cNvPr id="102" name="Shape 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58900" y="1245538"/>
              <a:ext cx="249555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3">
              <a:alphaModFix amt="66000"/>
            </a:blip>
            <a:srcRect b="0" l="0" r="54337" t="0"/>
            <a:stretch/>
          </p:blipFill>
          <p:spPr>
            <a:xfrm rot="10800000">
              <a:off x="6733960" y="1700275"/>
              <a:ext cx="775500" cy="1464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488675" y="14074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</a:t>
            </a:r>
            <a:b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</a:b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eye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66850" y="3104850"/>
            <a:ext cx="16872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00097" y="17925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766325" y="3104850"/>
            <a:ext cx="10815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784075" y="14074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 (*)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2499850" y="646975"/>
            <a:ext cx="3074400" cy="23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 flipH="1" rot="10800000">
            <a:off x="3302825" y="1957875"/>
            <a:ext cx="2222700" cy="20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50512" t="0"/>
          <a:stretch/>
        </p:blipFill>
        <p:spPr>
          <a:xfrm>
            <a:off x="6999198" y="1334000"/>
            <a:ext cx="380475" cy="66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057825" y="4444450"/>
            <a:ext cx="4996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Fredericka the Great"/>
                <a:ea typeface="Fredericka the Great"/>
                <a:cs typeface="Fredericka the Great"/>
                <a:sym typeface="Fredericka the Great"/>
              </a:rPr>
              <a:t>(*) Probably your actual brain is bigger than your eye</a:t>
            </a:r>
            <a:endParaRPr sz="12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hape 118"/>
          <p:cNvCxnSpPr>
            <a:endCxn id="119" idx="1"/>
          </p:cNvCxnSpPr>
          <p:nvPr/>
        </p:nvCxnSpPr>
        <p:spPr>
          <a:xfrm>
            <a:off x="3521675" y="1463741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>
            <a:endCxn id="119" idx="3"/>
          </p:cNvCxnSpPr>
          <p:nvPr/>
        </p:nvCxnSpPr>
        <p:spPr>
          <a:xfrm rot="10800000">
            <a:off x="5115650" y="1463741"/>
            <a:ext cx="14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087850" y="21142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50729" t="0"/>
          <a:stretch/>
        </p:blipFill>
        <p:spPr>
          <a:xfrm>
            <a:off x="1151268" y="131968"/>
            <a:ext cx="254020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00097" y="11067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784075" y="721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999198" y="648200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875" y="1004610"/>
            <a:ext cx="755775" cy="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741979" y="18094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4560798" y="518525"/>
            <a:ext cx="380475" cy="6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>
            <a:endCxn id="134" idx="1"/>
          </p:cNvCxnSpPr>
          <p:nvPr/>
        </p:nvCxnSpPr>
        <p:spPr>
          <a:xfrm>
            <a:off x="3521675" y="1463741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endCxn id="134" idx="3"/>
          </p:cNvCxnSpPr>
          <p:nvPr/>
        </p:nvCxnSpPr>
        <p:spPr>
          <a:xfrm rot="10800000">
            <a:off x="5115650" y="1463741"/>
            <a:ext cx="14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087850" y="21142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50729" t="0"/>
          <a:stretch/>
        </p:blipFill>
        <p:spPr>
          <a:xfrm>
            <a:off x="1151268" y="131968"/>
            <a:ext cx="254020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00097" y="11067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784075" y="721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999198" y="648200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875" y="1004610"/>
            <a:ext cx="755775" cy="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741979" y="18094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cxnSp>
        <p:nvCxnSpPr>
          <p:cNvPr id="143" name="Shape 143"/>
          <p:cNvCxnSpPr>
            <a:endCxn id="134" idx="3"/>
          </p:cNvCxnSpPr>
          <p:nvPr/>
        </p:nvCxnSpPr>
        <p:spPr>
          <a:xfrm rot="10800000">
            <a:off x="5115650" y="1463741"/>
            <a:ext cx="8907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525" y="2594547"/>
            <a:ext cx="1024549" cy="21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561600" y="3390773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415950" y="3522198"/>
            <a:ext cx="1313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Someone else’s dog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4560798" y="518525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016090" y="2135743"/>
            <a:ext cx="380475" cy="6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008725" y="1582943"/>
            <a:ext cx="1511400" cy="42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076700" y="4360150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7981">
            <a:off x="4692625" y="1606085"/>
            <a:ext cx="755774" cy="91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50512" t="0"/>
          <a:stretch/>
        </p:blipFill>
        <p:spPr>
          <a:xfrm rot="5400000">
            <a:off x="6920971" y="3970224"/>
            <a:ext cx="380475" cy="66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36728" t="0"/>
          <a:stretch/>
        </p:blipFill>
        <p:spPr>
          <a:xfrm>
            <a:off x="1701275" y="119898"/>
            <a:ext cx="3304774" cy="450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608826" y="1107927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Control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" y="0"/>
            <a:ext cx="9145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