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X-Force Program Schedule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15636">
                <a:tc>
                  <a:txBody>
                    <a:bodyPr/>
                    <a:lstStyle/>
                    <a:p>
                      <a:r>
                        <a:t>Program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Desired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Anticipated Fellow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Anticipated Project Sponsor Actions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Week 1 (6/3 – 6/7)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 setup and familiarization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Setup Office Space 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 Survey and Orientation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Week 2 (6/10 – 6/14)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System Description and Capabilities Outline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System Design/Brainstorming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Input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Week 3 (6/17 – 6/21)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Hardware/Software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Begin constructing HW/SW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Input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Week 4 (6/24 – 6/28)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Hardware/Software Development/Testing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Run initial feasibility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support as needed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Week 5 (7/01 – 7/05)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Hardware/Software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Functionality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support as needed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Week 6 (7/08 – 7/12)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Formfactor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Design the final physical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 print parts as needed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Week 7 (7/15 – 7/19)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Assemble all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support as needed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Week 8 (7/22 – 7/26)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Slack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support as needed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Week 9 (7/29 – 8/02)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System 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Desktop Test with final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 support as needed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t>Week 10 (8/05 – 8/09)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Live Fly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 Back and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Coordinate a "Field Day" to fly the drones and use the FlySwatter to "kill" the drones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