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7"/>
  </p:notesMasterIdLst>
  <p:handoutMasterIdLst>
    <p:handoutMasterId r:id="rId18"/>
  </p:handoutMasterIdLst>
  <p:sldIdLst>
    <p:sldId id="295" r:id="rId4"/>
    <p:sldId id="261" r:id="rId5"/>
    <p:sldId id="265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266" r:id="rId15"/>
    <p:sldId id="262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5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FC051B8-11DC-459A-A28E-F7D258C7D5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659CC9-39DD-4306-BEDB-17D60F687E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86991-E156-4BE0-9C0D-02AFA4CF96F9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0DBAB0-3D44-4A83-AE92-6B356504C9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AF76F5-ADA4-4AAB-ABA0-41F8A5EFB1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83C48-3F79-4EB3-B071-098702D31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09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132E6-B4F4-402E-A483-88FBBB9B0E4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81622-CD4D-4762-AB75-C7A32FE55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161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21774"/>
            <a:ext cx="251520" cy="18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684" y="306962"/>
            <a:ext cx="3600400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1425182"/>
            <a:ext cx="3600400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4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400" b="1" dirty="0"/>
              <a:t>OF YOUR PRESENTATION HERE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05644" y="0"/>
            <a:ext cx="2532712" cy="16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305644" y="1743750"/>
            <a:ext cx="2532712" cy="16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05644" y="3487500"/>
            <a:ext cx="2532712" cy="16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48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4997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785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838356" y="0"/>
            <a:ext cx="330564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05644" y="0"/>
            <a:ext cx="25327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46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 userDrawn="1"/>
        </p:nvSpPr>
        <p:spPr>
          <a:xfrm>
            <a:off x="1225325" y="1276113"/>
            <a:ext cx="3816000" cy="3312000"/>
          </a:xfrm>
          <a:prstGeom prst="frame">
            <a:avLst>
              <a:gd name="adj1" fmla="val 1918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27001" y="555526"/>
            <a:ext cx="3816424" cy="3312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902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A4689631-BD19-446A-8744-6C48B21546F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07426" y="418289"/>
            <a:ext cx="7969461" cy="4163237"/>
          </a:xfrm>
          <a:custGeom>
            <a:avLst/>
            <a:gdLst>
              <a:gd name="connsiteX0" fmla="*/ 0 w 7969461"/>
              <a:gd name="connsiteY0" fmla="*/ 0 h 4163237"/>
              <a:gd name="connsiteX1" fmla="*/ 7969461 w 7969461"/>
              <a:gd name="connsiteY1" fmla="*/ 0 h 4163237"/>
              <a:gd name="connsiteX2" fmla="*/ 7969461 w 7969461"/>
              <a:gd name="connsiteY2" fmla="*/ 4163237 h 416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9461" h="4163237">
                <a:moveTo>
                  <a:pt x="0" y="0"/>
                </a:moveTo>
                <a:lnTo>
                  <a:pt x="7969461" y="0"/>
                </a:lnTo>
                <a:lnTo>
                  <a:pt x="7969461" y="41632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360000" anchor="t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E3AF9713-9B3A-4DAB-9E7B-6351A9AA7B1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43152" y="555241"/>
            <a:ext cx="8002200" cy="4183732"/>
          </a:xfrm>
          <a:custGeom>
            <a:avLst/>
            <a:gdLst>
              <a:gd name="connsiteX0" fmla="*/ 19050 w 8002200"/>
              <a:gd name="connsiteY0" fmla="*/ 0 h 4183732"/>
              <a:gd name="connsiteX1" fmla="*/ 8002200 w 8002200"/>
              <a:gd name="connsiteY1" fmla="*/ 4174207 h 4183732"/>
              <a:gd name="connsiteX2" fmla="*/ 0 w 8002200"/>
              <a:gd name="connsiteY2" fmla="*/ 4183732 h 418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2200" h="4183732">
                <a:moveTo>
                  <a:pt x="19050" y="0"/>
                </a:moveTo>
                <a:lnTo>
                  <a:pt x="8002200" y="4174207"/>
                </a:lnTo>
                <a:lnTo>
                  <a:pt x="0" y="41837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bIns="360000" anchor="b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353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851672"/>
            <a:ext cx="2232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08000" y="1851672"/>
            <a:ext cx="2232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912000" y="1851672"/>
            <a:ext cx="2232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304000" y="1851672"/>
            <a:ext cx="2232000" cy="2880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BF4C512-4DAE-4643-9257-7408E3DC3D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8EDD950-F5C9-45A4-8368-CFD06C2729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430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838727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860032" y="915566"/>
            <a:ext cx="3312368" cy="3312368"/>
            <a:chOff x="5112060" y="1203598"/>
            <a:chExt cx="3312368" cy="3312368"/>
          </a:xfrm>
        </p:grpSpPr>
        <p:sp>
          <p:nvSpPr>
            <p:cNvPr id="3" name="Oval 2"/>
            <p:cNvSpPr/>
            <p:nvPr userDrawn="1"/>
          </p:nvSpPr>
          <p:spPr>
            <a:xfrm>
              <a:off x="5184068" y="1275606"/>
              <a:ext cx="3168352" cy="316835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112060" y="1203598"/>
              <a:ext cx="3312368" cy="3312368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Parallelogram 1"/>
          <p:cNvSpPr/>
          <p:nvPr userDrawn="1"/>
        </p:nvSpPr>
        <p:spPr>
          <a:xfrm>
            <a:off x="0" y="0"/>
            <a:ext cx="4968552" cy="5143500"/>
          </a:xfrm>
          <a:prstGeom prst="parallelogram">
            <a:avLst>
              <a:gd name="adj" fmla="val 550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40" y="1923678"/>
            <a:ext cx="3168352" cy="98944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932040" y="2890262"/>
            <a:ext cx="3168352" cy="47357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46" y="1364637"/>
            <a:ext cx="2316681" cy="24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4595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6011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3203848" y="483518"/>
            <a:ext cx="2736304" cy="27363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059582"/>
            <a:ext cx="1434734" cy="14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B950223-00FB-4696-91A1-2942A42439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53766E37-EEB2-4FF0-8A85-A793B8C241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00392" y="4145959"/>
            <a:ext cx="848311" cy="88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269979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15A12"/>
              </a:solidFill>
            </a:endParaRP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3772" y="2715766"/>
            <a:ext cx="2232248" cy="144016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Columns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600" y="3651870"/>
            <a:ext cx="892306" cy="92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0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71600" y="1779662"/>
            <a:ext cx="7272808" cy="2304256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65165" y="63368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65017" y="124784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1403648" y="997099"/>
            <a:ext cx="1584176" cy="158417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247848"/>
            <a:ext cx="951045" cy="99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1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702197" y="1650529"/>
            <a:ext cx="1694284" cy="1857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  <a:effectLst/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558602" y="109474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 rot="10800000">
            <a:off x="1971109" y="350785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2705142" y="1650529"/>
            <a:ext cx="1694284" cy="1857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  <a:effectLst/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561547" y="109474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2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 rot="10800000">
            <a:off x="3974054" y="3507854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2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4708087" y="1650529"/>
            <a:ext cx="1694284" cy="1857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  <a:effectLst/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4564492" y="109474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3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3"/>
              </a:solidFill>
              <a:latin typeface="+mn-lt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 rot="10800000">
            <a:off x="5976999" y="3507854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3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3"/>
              </a:solidFill>
              <a:latin typeface="+mn-lt"/>
              <a:cs typeface="Arial" pitchFamily="34" charset="0"/>
            </a:endParaRPr>
          </a:p>
        </p:txBody>
      </p:sp>
      <p:sp>
        <p:nvSpPr>
          <p:cNvPr id="24" name="Picture Placeholder 2"/>
          <p:cNvSpPr>
            <a:spLocks noGrp="1"/>
          </p:cNvSpPr>
          <p:nvPr>
            <p:ph type="pic" idx="22" hasCustomPrompt="1"/>
          </p:nvPr>
        </p:nvSpPr>
        <p:spPr>
          <a:xfrm>
            <a:off x="6711032" y="1650529"/>
            <a:ext cx="1694284" cy="1857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4"/>
            </a:solidFill>
          </a:ln>
          <a:effectLst/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6567437" y="109474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4"/>
              </a:solidFill>
              <a:latin typeface="+mn-lt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 rot="10800000">
            <a:off x="7979944" y="3507854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4"/>
              </a:solidFill>
              <a:latin typeface="+mn-lt"/>
              <a:cs typeface="Arial" pitchFamily="34" charset="0"/>
            </a:endParaRP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D51F5F4D-AF26-4E42-A648-9F169B4F9C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5905915-7BC8-4C72-B443-E5B791BC98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00392" y="4145959"/>
            <a:ext cx="848311" cy="88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8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85328"/>
            <a:ext cx="3060911" cy="370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49302" y="1523475"/>
            <a:ext cx="1765288" cy="2726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DC0AA38-FF1B-46A5-B781-E94C0DAF54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C57DDDA-918B-4F4E-B705-53DBB230A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550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586A1ABE-161D-4DB1-B774-1153E4471A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7369799-0345-405E-A17B-2F89B880EF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1501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8" r:id="rId4"/>
    <p:sldLayoutId id="2147483669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70" r:id="rId11"/>
    <p:sldLayoutId id="2147483666" r:id="rId12"/>
    <p:sldLayoutId id="2147483667" r:id="rId13"/>
    <p:sldLayoutId id="2147483671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20NiW2BM3Y&amp;list=PLwJr0JSP7i8BF0muBxB3aLPhycTmognX2" TargetMode="External"/><Relationship Id="rId2" Type="http://schemas.openxmlformats.org/officeDocument/2006/relationships/hyperlink" Target="https://xuanthulab.net/ssh-secure-shell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SSH REPORT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Presenter: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Khưa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5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1347614"/>
            <a:ext cx="2627784" cy="1872208"/>
          </a:xfrm>
        </p:spPr>
        <p:txBody>
          <a:bodyPr/>
          <a:lstStyle/>
          <a:p>
            <a:r>
              <a:rPr lang="en-US" sz="2800" dirty="0" smtClean="0"/>
              <a:t>2.3 Setting </a:t>
            </a:r>
            <a:r>
              <a:rPr lang="en-US" sz="2800" dirty="0"/>
              <a:t>up private SSH for SSH/</a:t>
            </a:r>
            <a:r>
              <a:rPr lang="en-US" sz="2800" dirty="0" err="1"/>
              <a:t>Git</a:t>
            </a:r>
            <a:r>
              <a:rPr lang="en-US" sz="2800" dirty="0"/>
              <a:t> on </a:t>
            </a:r>
            <a:r>
              <a:rPr lang="en-US" sz="2800" dirty="0" smtClean="0"/>
              <a:t>the computer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923928" y="339502"/>
            <a:ext cx="3672408" cy="432048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$ code ~/.</a:t>
            </a:r>
            <a:r>
              <a:rPr lang="en-US" sz="1600" dirty="0" err="1" smtClean="0"/>
              <a:t>ssh</a:t>
            </a:r>
            <a:r>
              <a:rPr lang="en-US" sz="1600" dirty="0" smtClean="0"/>
              <a:t>/</a:t>
            </a:r>
            <a:r>
              <a:rPr lang="en-US" sz="1600" dirty="0" err="1" smtClean="0"/>
              <a:t>config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923928" y="987574"/>
            <a:ext cx="3672408" cy="432048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$ </a:t>
            </a:r>
            <a:r>
              <a:rPr lang="en-US" sz="1600" dirty="0" err="1" smtClean="0"/>
              <a:t>pwd</a:t>
            </a:r>
            <a:r>
              <a:rPr lang="en-US" sz="1600" dirty="0" smtClean="0"/>
              <a:t> (get path public key)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923928" y="1779662"/>
            <a:ext cx="3672408" cy="208823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20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3.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6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9755" y="1644035"/>
            <a:ext cx="2232248" cy="144016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4. Lesson learned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Frame 4"/>
          <p:cNvSpPr/>
          <p:nvPr/>
        </p:nvSpPr>
        <p:spPr>
          <a:xfrm>
            <a:off x="3059832" y="329977"/>
            <a:ext cx="5832648" cy="4536504"/>
          </a:xfrm>
          <a:prstGeom prst="frame">
            <a:avLst>
              <a:gd name="adj1" fmla="val 742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7661" y="1832511"/>
            <a:ext cx="4576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Website: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hlinkClick r:id="rId2"/>
              </a:rPr>
              <a:t>https://xuanthulab.net/ssh-secure-shell/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YouTube: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hlinkClick r:id="rId3"/>
              </a:rPr>
              <a:t>https://www.youtube.com/watch?v=x20NiW2BM3Y&amp;list=PLwJr0JSP7i8BF0muBxB3aLPhycTmognX2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7661" y="1467247"/>
            <a:ext cx="4576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SSH Document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80112" y="627534"/>
            <a:ext cx="720080" cy="75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81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0"/>
            <a:ext cx="1547664" cy="5143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71800" y="267494"/>
            <a:ext cx="5645199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Agenda </a:t>
            </a:r>
          </a:p>
        </p:txBody>
      </p:sp>
      <p:sp>
        <p:nvSpPr>
          <p:cNvPr id="5" name="Right Triangle 4"/>
          <p:cNvSpPr/>
          <p:nvPr/>
        </p:nvSpPr>
        <p:spPr>
          <a:xfrm rot="10800000">
            <a:off x="8513376" y="0"/>
            <a:ext cx="627216" cy="199568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2872383" y="1309514"/>
            <a:ext cx="5544616" cy="64807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2872383" y="2173610"/>
            <a:ext cx="5544616" cy="648073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2872383" y="3037706"/>
            <a:ext cx="5544616" cy="648073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872383" y="3901802"/>
            <a:ext cx="5544616" cy="648073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ight Triangle 7"/>
          <p:cNvSpPr/>
          <p:nvPr/>
        </p:nvSpPr>
        <p:spPr>
          <a:xfrm rot="5400000">
            <a:off x="2876997" y="1306005"/>
            <a:ext cx="653380" cy="65338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ight Triangle 12"/>
          <p:cNvSpPr/>
          <p:nvPr/>
        </p:nvSpPr>
        <p:spPr>
          <a:xfrm rot="5400000">
            <a:off x="2872383" y="2168303"/>
            <a:ext cx="653380" cy="65338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ight Triangle 13"/>
          <p:cNvSpPr/>
          <p:nvPr/>
        </p:nvSpPr>
        <p:spPr>
          <a:xfrm rot="5400000">
            <a:off x="2867769" y="3030601"/>
            <a:ext cx="653380" cy="653380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ight Triangle 14"/>
          <p:cNvSpPr/>
          <p:nvPr/>
        </p:nvSpPr>
        <p:spPr>
          <a:xfrm rot="5400000">
            <a:off x="2863155" y="3892899"/>
            <a:ext cx="653380" cy="653380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834283" y="1275606"/>
            <a:ext cx="42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34283" y="2129135"/>
            <a:ext cx="42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34283" y="3001714"/>
            <a:ext cx="42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34283" y="3874293"/>
            <a:ext cx="42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559944" y="1392862"/>
            <a:ext cx="4693990" cy="494026"/>
            <a:chOff x="782743" y="3362835"/>
            <a:chExt cx="2059657" cy="494026"/>
          </a:xfrm>
        </p:grpSpPr>
        <p:sp>
          <p:nvSpPr>
            <p:cNvPr id="21" name="TextBox 20"/>
            <p:cNvSpPr txBox="1"/>
            <p:nvPr/>
          </p:nvSpPr>
          <p:spPr>
            <a:xfrm>
              <a:off x="782743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Concept, mechanism of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action, uses and conditions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82743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Introduction to SSH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59944" y="2252767"/>
            <a:ext cx="4693990" cy="494026"/>
            <a:chOff x="782743" y="3362835"/>
            <a:chExt cx="2059657" cy="494026"/>
          </a:xfrm>
        </p:grpSpPr>
        <p:sp>
          <p:nvSpPr>
            <p:cNvPr id="24" name="TextBox 23"/>
            <p:cNvSpPr txBox="1"/>
            <p:nvPr/>
          </p:nvSpPr>
          <p:spPr>
            <a:xfrm>
              <a:off x="782743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About the commands used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2743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2"/>
                  </a:solidFill>
                  <a:cs typeface="Arial" pitchFamily="34" charset="0"/>
                </a:rPr>
                <a:t>Setting up SSH with GitHub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559944" y="3112672"/>
            <a:ext cx="4693990" cy="494026"/>
            <a:chOff x="782743" y="3362835"/>
            <a:chExt cx="2059657" cy="494026"/>
          </a:xfrm>
        </p:grpSpPr>
        <p:sp>
          <p:nvSpPr>
            <p:cNvPr id="27" name="TextBox 26"/>
            <p:cNvSpPr txBox="1"/>
            <p:nvPr/>
          </p:nvSpPr>
          <p:spPr>
            <a:xfrm>
              <a:off x="782743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Demo about setting up SSH with GitHub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2743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3"/>
                  </a:solidFill>
                  <a:cs typeface="Arial" pitchFamily="34" charset="0"/>
                </a:rPr>
                <a:t>Demo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59944" y="3972576"/>
            <a:ext cx="4693990" cy="494026"/>
            <a:chOff x="782743" y="3362835"/>
            <a:chExt cx="2059657" cy="494026"/>
          </a:xfrm>
        </p:grpSpPr>
        <p:sp>
          <p:nvSpPr>
            <p:cNvPr id="30" name="TextBox 29"/>
            <p:cNvSpPr txBox="1"/>
            <p:nvPr/>
          </p:nvSpPr>
          <p:spPr>
            <a:xfrm>
              <a:off x="782743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Share what I've learned and references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2743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4"/>
                  </a:solidFill>
                  <a:cs typeface="Arial" pitchFamily="34" charset="0"/>
                </a:rPr>
                <a:t>Lesson learned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31790"/>
            <a:ext cx="1683314" cy="17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16746" y="771550"/>
            <a:ext cx="4963219" cy="576063"/>
          </a:xfrm>
        </p:spPr>
        <p:txBody>
          <a:bodyPr/>
          <a:lstStyle/>
          <a:p>
            <a:r>
              <a:rPr lang="en-US" altLang="ko-KR" dirty="0" smtClean="0"/>
              <a:t>Introduction to SSH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3281" y="2662808"/>
            <a:ext cx="6156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SSH (Secure Shell Protocol)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 a secure encrypted network protocol that creates a secure connection (creates a tunnel separate from other services to maintain a private connection between a client and a server) over a network unsecured grid. SSH is also understood as an application used to connect and log into a computer system by a user.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97467" y="2067694"/>
            <a:ext cx="448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1.1 Concept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43000"/>
            <a:ext cx="9073008" cy="2857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87824" y="195486"/>
            <a:ext cx="448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1.2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echanism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of action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403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95936" y="12347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1.3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3793" y="1563635"/>
            <a:ext cx="1584176" cy="1152128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00728" y="1563635"/>
            <a:ext cx="1584176" cy="1152128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41959" y="1563635"/>
            <a:ext cx="1584176" cy="1152128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60232" y="1563635"/>
            <a:ext cx="1584176" cy="1152128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19822" y="1817486"/>
            <a:ext cx="1598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Login to the shell of the remote computer (server)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93264" y="1816533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Executing the command on the connected machine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69951" y="1863309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Set up automatic login to the server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16216" y="1965688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Safe file transfer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400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3888" y="18946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1.4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Condition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63688" y="1203598"/>
            <a:ext cx="1728192" cy="1584176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76056" y="1203598"/>
            <a:ext cx="1728192" cy="1584176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-Right Arrow 6"/>
          <p:cNvSpPr/>
          <p:nvPr/>
        </p:nvSpPr>
        <p:spPr>
          <a:xfrm>
            <a:off x="3671900" y="1707654"/>
            <a:ext cx="1224136" cy="432048"/>
          </a:xfrm>
          <a:prstGeom prst="leftRightArrow">
            <a:avLst/>
          </a:prstGeom>
          <a:solidFill>
            <a:srgbClr val="D15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63688" y="1395521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An </a:t>
            </a:r>
            <a:r>
              <a:rPr lang="en-US" altLang="ko-KR" sz="1200" dirty="0">
                <a:solidFill>
                  <a:schemeClr val="bg1"/>
                </a:solidFill>
              </a:rPr>
              <a:t>SSH service from a Remote machine (remote, server</a:t>
            </a:r>
            <a:r>
              <a:rPr lang="en-US" altLang="ko-KR" sz="1200" dirty="0" smtClean="0">
                <a:solidFill>
                  <a:schemeClr val="bg1"/>
                </a:solidFill>
              </a:rPr>
              <a:t>) – Ex: Google Cloud Platform, AWS Management Console, GitHub …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11762" y="1600511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Client machine (local) using SSH Client programs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23728" y="3059977"/>
            <a:ext cx="1728192" cy="158417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9512" y="3059977"/>
            <a:ext cx="1728192" cy="158417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67944" y="3059977"/>
            <a:ext cx="1728192" cy="1584176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12160" y="3059977"/>
            <a:ext cx="1728192" cy="1584176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97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932040" y="2211710"/>
            <a:ext cx="3168352" cy="1349484"/>
          </a:xfrm>
        </p:spPr>
        <p:txBody>
          <a:bodyPr/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Setting up SSH with GitHub</a:t>
            </a:r>
            <a:endParaRPr lang="ko-KR" altLang="en-US" sz="2800" b="1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27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9512" y="1347614"/>
            <a:ext cx="2448272" cy="1440160"/>
          </a:xfrm>
        </p:spPr>
        <p:txBody>
          <a:bodyPr/>
          <a:lstStyle/>
          <a:p>
            <a:r>
              <a:rPr lang="en-US" sz="2800" dirty="0" smtClean="0"/>
              <a:t>2.1 Generate </a:t>
            </a:r>
            <a:r>
              <a:rPr lang="en-US" sz="2800" dirty="0"/>
              <a:t>SSH Key </a:t>
            </a:r>
          </a:p>
        </p:txBody>
      </p:sp>
      <p:sp>
        <p:nvSpPr>
          <p:cNvPr id="5" name="Rectangle 4"/>
          <p:cNvSpPr/>
          <p:nvPr/>
        </p:nvSpPr>
        <p:spPr>
          <a:xfrm>
            <a:off x="3923928" y="339502"/>
            <a:ext cx="3672408" cy="432048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Open SSH Client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923928" y="1631229"/>
            <a:ext cx="3672408" cy="432048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$ </a:t>
            </a:r>
            <a:r>
              <a:rPr lang="en-US" sz="1600" dirty="0" err="1" smtClean="0"/>
              <a:t>mkdir</a:t>
            </a:r>
            <a:r>
              <a:rPr lang="en-US" sz="1600" dirty="0" smtClean="0"/>
              <a:t> </a:t>
            </a:r>
            <a:r>
              <a:rPr lang="en-US" sz="1600" dirty="0" err="1" smtClean="0"/>
              <a:t>folder_name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930257" y="985365"/>
            <a:ext cx="3672408" cy="432048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Open </a:t>
            </a:r>
            <a:r>
              <a:rPr lang="en-US" sz="1600" dirty="0" err="1" smtClean="0"/>
              <a:t>Git</a:t>
            </a:r>
            <a:r>
              <a:rPr lang="en-US" sz="1600" dirty="0" smtClean="0"/>
              <a:t> Bash Here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923928" y="2278945"/>
            <a:ext cx="3672408" cy="432048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$ cd </a:t>
            </a:r>
            <a:r>
              <a:rPr lang="en-US" sz="1600" dirty="0" err="1" smtClean="0"/>
              <a:t>folder_name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923928" y="2922956"/>
            <a:ext cx="3672408" cy="432048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$ </a:t>
            </a:r>
            <a:r>
              <a:rPr lang="en-US" sz="1600" dirty="0" err="1" smtClean="0"/>
              <a:t>ssh-keygen</a:t>
            </a:r>
            <a:r>
              <a:rPr lang="en-US" sz="1600" dirty="0" smtClean="0"/>
              <a:t> –t </a:t>
            </a:r>
            <a:r>
              <a:rPr lang="en-US" sz="1600" dirty="0" err="1" smtClean="0"/>
              <a:t>rsa</a:t>
            </a:r>
            <a:r>
              <a:rPr lang="en-US" sz="1600" dirty="0" smtClean="0"/>
              <a:t> –f </a:t>
            </a:r>
            <a:r>
              <a:rPr lang="en-US" sz="1600" dirty="0" err="1" smtClean="0"/>
              <a:t>id_rsa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935870" y="3602465"/>
            <a:ext cx="3672408" cy="432048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$ cat id_rsa.pub</a:t>
            </a:r>
            <a:endParaRPr lang="en-US" sz="1600" dirty="0"/>
          </a:p>
        </p:txBody>
      </p:sp>
      <p:sp>
        <p:nvSpPr>
          <p:cNvPr id="14" name="Down Arrow 13"/>
          <p:cNvSpPr/>
          <p:nvPr/>
        </p:nvSpPr>
        <p:spPr>
          <a:xfrm>
            <a:off x="7884368" y="339502"/>
            <a:ext cx="360040" cy="3695011"/>
          </a:xfrm>
          <a:prstGeom prst="downArrow">
            <a:avLst/>
          </a:prstGeom>
          <a:solidFill>
            <a:srgbClr val="D15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00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1347614"/>
            <a:ext cx="2627784" cy="1440160"/>
          </a:xfrm>
        </p:spPr>
        <p:txBody>
          <a:bodyPr/>
          <a:lstStyle/>
          <a:p>
            <a:r>
              <a:rPr lang="en-US" sz="2800" dirty="0"/>
              <a:t>2.2 </a:t>
            </a:r>
            <a:r>
              <a:rPr lang="en-US" sz="2800" dirty="0" smtClean="0"/>
              <a:t>Setting </a:t>
            </a:r>
            <a:r>
              <a:rPr lang="en-US" sz="2800" dirty="0"/>
              <a:t>up SSH public key for GitHub</a:t>
            </a:r>
          </a:p>
        </p:txBody>
      </p:sp>
      <p:sp>
        <p:nvSpPr>
          <p:cNvPr id="4" name="Rectangle 3"/>
          <p:cNvSpPr/>
          <p:nvPr/>
        </p:nvSpPr>
        <p:spPr>
          <a:xfrm>
            <a:off x="3923928" y="339502"/>
            <a:ext cx="3672408" cy="432048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Open GitHub </a:t>
            </a:r>
            <a:r>
              <a:rPr lang="en-US" sz="1600" dirty="0" smtClean="0">
                <a:sym typeface="Wingdings" panose="05000000000000000000" pitchFamily="2" charset="2"/>
              </a:rPr>
              <a:t> Setting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923928" y="987574"/>
            <a:ext cx="3672408" cy="504056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Below the screen, select the item named SSH and GPG key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923928" y="1707654"/>
            <a:ext cx="3672408" cy="432048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Select </a:t>
            </a:r>
            <a:r>
              <a:rPr lang="en-US" sz="1600" dirty="0"/>
              <a:t>the item New SSH Key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923928" y="2355726"/>
            <a:ext cx="3672408" cy="864096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Enter an SSH title in the Title section, and the key part, copy and paste the entire content of the id_rsa.pub file into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923928" y="3448297"/>
            <a:ext cx="3672408" cy="432048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Finally click Add SSH Key to complete</a:t>
            </a:r>
            <a:endParaRPr lang="en-US" sz="1600" dirty="0"/>
          </a:p>
        </p:txBody>
      </p:sp>
      <p:sp>
        <p:nvSpPr>
          <p:cNvPr id="10" name="Down Arrow 9"/>
          <p:cNvSpPr/>
          <p:nvPr/>
        </p:nvSpPr>
        <p:spPr>
          <a:xfrm>
            <a:off x="7884368" y="339502"/>
            <a:ext cx="360040" cy="3540843"/>
          </a:xfrm>
          <a:prstGeom prst="downArrow">
            <a:avLst/>
          </a:prstGeom>
          <a:solidFill>
            <a:srgbClr val="D15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63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15A12"/>
      </a:accent1>
      <a:accent2>
        <a:srgbClr val="D15A12"/>
      </a:accent2>
      <a:accent3>
        <a:srgbClr val="D15A12"/>
      </a:accent3>
      <a:accent4>
        <a:srgbClr val="D15A12"/>
      </a:accent4>
      <a:accent5>
        <a:srgbClr val="D15A12"/>
      </a:accent5>
      <a:accent6>
        <a:srgbClr val="D15A12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15A12"/>
      </a:accent1>
      <a:accent2>
        <a:srgbClr val="D15A12"/>
      </a:accent2>
      <a:accent3>
        <a:srgbClr val="D15A12"/>
      </a:accent3>
      <a:accent4>
        <a:srgbClr val="D15A12"/>
      </a:accent4>
      <a:accent5>
        <a:srgbClr val="D15A12"/>
      </a:accent5>
      <a:accent6>
        <a:srgbClr val="D15A12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15A1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15A12"/>
      </a:accent1>
      <a:accent2>
        <a:srgbClr val="D15A12"/>
      </a:accent2>
      <a:accent3>
        <a:srgbClr val="D15A12"/>
      </a:accent3>
      <a:accent4>
        <a:srgbClr val="D15A12"/>
      </a:accent4>
      <a:accent5>
        <a:srgbClr val="D15A12"/>
      </a:accent5>
      <a:accent6>
        <a:srgbClr val="D15A12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333</Words>
  <Application>Microsoft Office PowerPoint</Application>
  <PresentationFormat>On-screen Show (16:9)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Malgun Gothic</vt:lpstr>
      <vt:lpstr>Arial</vt:lpstr>
      <vt:lpstr>Arial Unicode MS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admin</cp:lastModifiedBy>
  <cp:revision>98</cp:revision>
  <dcterms:created xsi:type="dcterms:W3CDTF">2016-12-05T23:26:54Z</dcterms:created>
  <dcterms:modified xsi:type="dcterms:W3CDTF">2021-07-15T08:29:29Z</dcterms:modified>
</cp:coreProperties>
</file>