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13"/>
  </p:notesMasterIdLst>
  <p:sldIdLst>
    <p:sldId id="256" r:id="rId2"/>
    <p:sldId id="290" r:id="rId3"/>
    <p:sldId id="299" r:id="rId4"/>
    <p:sldId id="300" r:id="rId5"/>
    <p:sldId id="302" r:id="rId6"/>
    <p:sldId id="305" r:id="rId7"/>
    <p:sldId id="293" r:id="rId8"/>
    <p:sldId id="303" r:id="rId9"/>
    <p:sldId id="304" r:id="rId10"/>
    <p:sldId id="306" r:id="rId11"/>
    <p:sldId id="291" r:id="rId12"/>
  </p:sldIdLst>
  <p:sldSz cx="9144000" cy="6858000" type="screen4x3"/>
  <p:notesSz cx="6858000" cy="9144000"/>
  <p:embeddedFontLst>
    <p:embeddedFont>
      <p:font typeface="Quattrocento Sans" panose="020B0604020202020204" charset="0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683" autoAdjust="0"/>
  </p:normalViewPr>
  <p:slideViewPr>
    <p:cSldViewPr snapToGrid="0">
      <p:cViewPr varScale="1">
        <p:scale>
          <a:sx n="69" d="100"/>
          <a:sy n="69" d="100"/>
        </p:scale>
        <p:origin x="13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106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64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 descr="C:\Users\Delphine\AppData\Local\Microsoft\Windows\Temporary Internet Files\Content.IE5\TDBO9OWE\templat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689919" y="4876800"/>
            <a:ext cx="7764162" cy="114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cap="none">
                <a:solidFill>
                  <a:srgbClr val="36609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>
  <p:cSld name="Titre de sec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7315200" y="228600"/>
            <a:ext cx="1600200" cy="15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66119" y="417574"/>
            <a:ext cx="7764162" cy="114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cap="none">
                <a:solidFill>
                  <a:srgbClr val="36609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767988" y="1981200"/>
            <a:ext cx="7760424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 i="0">
                <a:solidFill>
                  <a:srgbClr val="3F315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781800" y="6457666"/>
            <a:ext cx="2133600" cy="32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152400" y="6400800"/>
            <a:ext cx="2514600" cy="30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Passerelles Numeriques Vietnam</a:t>
            </a:r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36609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2BBEA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F49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22BBEA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22BBEA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22BBEA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22BBEA"/>
              </a:buClr>
              <a:buSzPts val="1600"/>
              <a:buFont typeface="Noto Sans Symbols"/>
              <a:buChar char="❖"/>
              <a:defRPr sz="1600" b="0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-419877" y="4683966"/>
            <a:ext cx="9563878" cy="155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latin typeface="Verdana"/>
                <a:ea typeface="Verdana"/>
                <a:cs typeface="Times New Roman" panose="02020603050405020304" pitchFamily="18" charset="0"/>
                <a:sym typeface="Verdana"/>
              </a:rPr>
              <a:t> </a:t>
            </a:r>
            <a:r>
              <a:rPr lang="en-US" dirty="0" smtClean="0">
                <a:latin typeface="Verdana"/>
                <a:ea typeface="Verdana"/>
                <a:cs typeface="Times New Roman" panose="02020603050405020304" pitchFamily="18" charset="0"/>
                <a:sym typeface="Verdana"/>
              </a:rPr>
              <a:t>  </a:t>
            </a:r>
            <a:r>
              <a:rPr lang="en-US" b="0" dirty="0"/>
              <a:t> </a:t>
            </a:r>
            <a:r>
              <a:rPr lang="en-US" b="0" dirty="0" err="1" smtClean="0"/>
              <a:t>Git</a:t>
            </a:r>
            <a:r>
              <a:rPr lang="en-US" b="0" dirty="0" smtClean="0"/>
              <a:t>, GitHub</a:t>
            </a:r>
            <a:endParaRPr sz="36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97236" y="6148679"/>
            <a:ext cx="302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Nguyễn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Thị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Diễm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Task Management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510" y="983673"/>
            <a:ext cx="8459010" cy="5597236"/>
          </a:xfrm>
        </p:spPr>
        <p:txBody>
          <a:bodyPr/>
          <a:lstStyle/>
          <a:p>
            <a:pPr marL="76200" indent="0">
              <a:buClr>
                <a:schemeClr val="tx1"/>
              </a:buClr>
              <a:buNone/>
            </a:pPr>
            <a:r>
              <a:rPr lang="en-US" dirty="0" smtClean="0"/>
              <a:t>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9" y="1745673"/>
            <a:ext cx="8046582" cy="42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97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590550"/>
            <a:ext cx="80962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05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245" y="2147455"/>
            <a:ext cx="7823700" cy="300318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I. Introduction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GitHub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II.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Why use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 the project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III. Basic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Commands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Task Management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9818" y="1454727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Quattrocento Sans"/>
                <a:sym typeface="Quattrocento Sans"/>
              </a:rPr>
              <a:t>GIT, GITHUB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30394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I. Introduction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414379"/>
            <a:ext cx="8232719" cy="4775200"/>
          </a:xfrm>
        </p:spPr>
        <p:txBody>
          <a:bodyPr/>
          <a:lstStyle/>
          <a:p>
            <a:endParaRPr lang="en-US" dirty="0"/>
          </a:p>
          <a:p>
            <a:pPr marL="762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7112" y="1348181"/>
            <a:ext cx="7785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Flow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86" y="2136580"/>
            <a:ext cx="5691188" cy="36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46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I. Introduction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414379"/>
            <a:ext cx="8232719" cy="4775200"/>
          </a:xfrm>
        </p:spPr>
        <p:txBody>
          <a:bodyPr/>
          <a:lstStyle/>
          <a:p>
            <a:endParaRPr lang="en-US" dirty="0"/>
          </a:p>
          <a:p>
            <a:pPr marL="762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7112" y="1348181"/>
            <a:ext cx="7785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. Definition in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27457" y="2202239"/>
            <a:ext cx="1399309" cy="52688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Flow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đ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27457" y="3258249"/>
            <a:ext cx="1399309" cy="52688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Repository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đ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27457" y="4285709"/>
            <a:ext cx="1399309" cy="52688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</a:t>
            </a:r>
            <a:r>
              <a:rPr lang="en-US" dirty="0" err="1">
                <a:solidFill>
                  <a:schemeClr val="tx1"/>
                </a:solidFill>
              </a:rPr>
              <a:t>repository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đ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27457" y="5264317"/>
            <a:ext cx="1399309" cy="52688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Remote repository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72163" y="3772914"/>
            <a:ext cx="1399309" cy="52688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Branch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95423" y="2863083"/>
            <a:ext cx="1399309" cy="52688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out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70646" y="4737429"/>
            <a:ext cx="1399309" cy="52688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Commit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909488" y="3275092"/>
            <a:ext cx="1399309" cy="52688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Pull Request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90511" y="3739452"/>
            <a:ext cx="1561701" cy="52688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Merge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916869" y="4249847"/>
            <a:ext cx="1399309" cy="52688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Release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874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I. Introduction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414379"/>
            <a:ext cx="8232719" cy="4775200"/>
          </a:xfrm>
        </p:spPr>
        <p:txBody>
          <a:bodyPr/>
          <a:lstStyle/>
          <a:p>
            <a:endParaRPr lang="en-US" dirty="0"/>
          </a:p>
          <a:p>
            <a:pPr marL="762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4881" y="1343468"/>
            <a:ext cx="7785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3.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Repostory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41" y="2042442"/>
            <a:ext cx="6840118" cy="402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77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II. Why use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GitHub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414379"/>
            <a:ext cx="8232719" cy="4775200"/>
          </a:xfrm>
        </p:spPr>
        <p:txBody>
          <a:bodyPr/>
          <a:lstStyle/>
          <a:p>
            <a:endParaRPr lang="en-US" dirty="0"/>
          </a:p>
          <a:p>
            <a:pPr marL="762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6119" y="1375916"/>
            <a:ext cx="7971481" cy="250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9100" indent="-342900">
              <a:lnSpc>
                <a:spcPct val="150000"/>
              </a:lnSpc>
              <a:spcBef>
                <a:spcPts val="480"/>
              </a:spcBef>
              <a:buClr>
                <a:schemeClr val="tx1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3F3151"/>
                </a:solidFill>
                <a:latin typeface="Verdana"/>
                <a:ea typeface="Verdana"/>
                <a:cs typeface="Verdana"/>
                <a:sym typeface="Verdana"/>
              </a:rPr>
              <a:t>Be </a:t>
            </a:r>
            <a:r>
              <a:rPr lang="en-US" sz="2400" dirty="0">
                <a:solidFill>
                  <a:srgbClr val="3F3151"/>
                </a:solidFill>
                <a:latin typeface="Verdana"/>
                <a:ea typeface="Verdana"/>
                <a:cs typeface="Verdana"/>
                <a:sym typeface="Verdana"/>
              </a:rPr>
              <a:t>easy code </a:t>
            </a:r>
            <a:r>
              <a:rPr lang="en-US" sz="2400" dirty="0" smtClean="0">
                <a:solidFill>
                  <a:srgbClr val="3F3151"/>
                </a:solidFill>
                <a:latin typeface="Verdana"/>
                <a:ea typeface="Verdana"/>
                <a:cs typeface="Verdana"/>
                <a:sym typeface="Verdana"/>
              </a:rPr>
              <a:t>management</a:t>
            </a:r>
          </a:p>
          <a:p>
            <a:pPr marL="419100" indent="-342900">
              <a:lnSpc>
                <a:spcPct val="150000"/>
              </a:lnSpc>
              <a:spcBef>
                <a:spcPts val="480"/>
              </a:spcBef>
              <a:buClr>
                <a:schemeClr val="tx1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3F3151"/>
                </a:solidFill>
                <a:latin typeface="Verdana"/>
                <a:ea typeface="Verdana"/>
                <a:cs typeface="Verdana"/>
                <a:sym typeface="Verdana"/>
              </a:rPr>
              <a:t>Track changes to versions</a:t>
            </a:r>
          </a:p>
          <a:p>
            <a:pPr marL="419100" indent="-342900">
              <a:lnSpc>
                <a:spcPct val="150000"/>
              </a:lnSpc>
              <a:spcBef>
                <a:spcPts val="480"/>
              </a:spcBef>
              <a:buClr>
                <a:schemeClr val="tx1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3F3151"/>
                </a:solidFill>
                <a:latin typeface="Verdana"/>
                <a:ea typeface="Verdana"/>
                <a:cs typeface="Verdana"/>
                <a:sym typeface="Verdana"/>
              </a:rPr>
              <a:t>Make your CV more beautiful</a:t>
            </a:r>
          </a:p>
          <a:p>
            <a:pPr marL="76200">
              <a:lnSpc>
                <a:spcPct val="150000"/>
              </a:lnSpc>
              <a:spcBef>
                <a:spcPts val="480"/>
              </a:spcBef>
              <a:buClr>
                <a:schemeClr val="tx1"/>
              </a:buClr>
              <a:buSzPts val="2400"/>
            </a:pPr>
            <a:endParaRPr lang="en-US" sz="2400" dirty="0">
              <a:solidFill>
                <a:srgbClr val="3F315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304" y="3275559"/>
            <a:ext cx="5389414" cy="265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30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III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Basic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Commands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510" y="1414379"/>
            <a:ext cx="8459010" cy="4775200"/>
          </a:xfrm>
        </p:spPr>
        <p:txBody>
          <a:bodyPr/>
          <a:lstStyle/>
          <a:p>
            <a:pPr marL="5334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  <a:p>
            <a:pPr marL="533400" indent="-457200">
              <a:buClr>
                <a:schemeClr val="tx1"/>
              </a:buClr>
              <a:buFont typeface="+mj-lt"/>
              <a:buAutoNum type="alphaLcPeriod"/>
            </a:pPr>
            <a:r>
              <a:rPr lang="en-US" dirty="0"/>
              <a:t>Configure name and </a:t>
            </a:r>
            <a:r>
              <a:rPr lang="en-US" dirty="0" smtClean="0"/>
              <a:t>email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Name: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–global user.name “name”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–global </a:t>
            </a:r>
            <a:r>
              <a:rPr lang="en-US" dirty="0" smtClean="0"/>
              <a:t>email.name “email”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US" dirty="0"/>
              <a:t>b. </a:t>
            </a:r>
            <a:r>
              <a:rPr lang="en-US" dirty="0" smtClean="0"/>
              <a:t>Check </a:t>
            </a:r>
            <a:r>
              <a:rPr lang="en-US" dirty="0"/>
              <a:t>configuration </a:t>
            </a:r>
            <a:r>
              <a:rPr lang="en-US" dirty="0" smtClean="0"/>
              <a:t>name and email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Check: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--list</a:t>
            </a:r>
          </a:p>
          <a:p>
            <a:pPr marL="533400" indent="-457200">
              <a:buClr>
                <a:schemeClr val="tx1"/>
              </a:buClr>
              <a:buFont typeface="+mj-lt"/>
              <a:buAutoNum type="alphaLcPeriod"/>
            </a:pPr>
            <a:endParaRPr lang="en-US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79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III.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Basic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Commands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510" y="1414379"/>
            <a:ext cx="8459010" cy="4775200"/>
          </a:xfrm>
        </p:spPr>
        <p:txBody>
          <a:bodyPr/>
          <a:lstStyle/>
          <a:p>
            <a:pPr marL="76200" indent="0">
              <a:buClr>
                <a:schemeClr val="tx1"/>
              </a:buClr>
              <a:buNone/>
            </a:pPr>
            <a:r>
              <a:rPr lang="en-US" dirty="0" smtClean="0"/>
              <a:t>2.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marL="76200" indent="0">
              <a:buClr>
                <a:schemeClr val="tx1"/>
              </a:buClr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Git</a:t>
            </a:r>
            <a:r>
              <a:rPr lang="en-US" dirty="0" smtClean="0"/>
              <a:t> clone: </a:t>
            </a:r>
            <a:r>
              <a:rPr lang="en-US" dirty="0" err="1"/>
              <a:t>git</a:t>
            </a:r>
            <a:r>
              <a:rPr lang="en-US" dirty="0"/>
              <a:t> clone [</a:t>
            </a:r>
            <a:r>
              <a:rPr lang="en-US" dirty="0" err="1" smtClean="0"/>
              <a:t>url_repository</a:t>
            </a:r>
            <a:r>
              <a:rPr lang="en-US" dirty="0" smtClean="0"/>
              <a:t>]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Git</a:t>
            </a:r>
            <a:r>
              <a:rPr lang="en-US" dirty="0" smtClean="0"/>
              <a:t> status: 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Git</a:t>
            </a:r>
            <a:r>
              <a:rPr lang="en-US" dirty="0" smtClean="0"/>
              <a:t> branch: </a:t>
            </a:r>
            <a:r>
              <a:rPr lang="en-US" dirty="0" err="1" smtClean="0"/>
              <a:t>git</a:t>
            </a:r>
            <a:r>
              <a:rPr lang="en-US" dirty="0" smtClean="0"/>
              <a:t> branch, </a:t>
            </a:r>
            <a:r>
              <a:rPr lang="en-US" dirty="0" err="1" smtClean="0"/>
              <a:t>git</a:t>
            </a:r>
            <a:r>
              <a:rPr lang="en-US" dirty="0" smtClean="0"/>
              <a:t> branch –a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US" dirty="0" smtClean="0"/>
              <a:t>6. </a:t>
            </a:r>
            <a:r>
              <a:rPr lang="en-US" dirty="0" err="1" smtClean="0"/>
              <a:t>Git</a:t>
            </a:r>
            <a:r>
              <a:rPr lang="en-US" dirty="0" smtClean="0"/>
              <a:t> checkout: </a:t>
            </a:r>
            <a:r>
              <a:rPr lang="en-US" dirty="0" err="1" smtClean="0"/>
              <a:t>git</a:t>
            </a:r>
            <a:r>
              <a:rPr lang="en-US" dirty="0" smtClean="0"/>
              <a:t> checkout [</a:t>
            </a:r>
            <a:r>
              <a:rPr lang="en-US" dirty="0" err="1" smtClean="0"/>
              <a:t>name_branch</a:t>
            </a:r>
            <a:r>
              <a:rPr lang="en-US" dirty="0" smtClean="0"/>
              <a:t>], </a:t>
            </a:r>
            <a:r>
              <a:rPr lang="en-US" dirty="0" err="1" smtClean="0"/>
              <a:t>git</a:t>
            </a:r>
            <a:r>
              <a:rPr lang="en-US" dirty="0" smtClean="0"/>
              <a:t> checkout –b </a:t>
            </a:r>
            <a:r>
              <a:rPr lang="en-US" dirty="0"/>
              <a:t>[</a:t>
            </a:r>
            <a:r>
              <a:rPr lang="en-US" dirty="0" err="1"/>
              <a:t>name_branch</a:t>
            </a:r>
            <a:r>
              <a:rPr lang="en-US" dirty="0" smtClean="0"/>
              <a:t>]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US" dirty="0" smtClean="0"/>
              <a:t> 7. </a:t>
            </a:r>
            <a:r>
              <a:rPr lang="en-US" dirty="0" err="1" smtClean="0"/>
              <a:t>Git</a:t>
            </a:r>
            <a:r>
              <a:rPr lang="en-US" dirty="0" smtClean="0"/>
              <a:t> add: </a:t>
            </a:r>
            <a:r>
              <a:rPr lang="en-US" dirty="0" err="1" smtClean="0"/>
              <a:t>git</a:t>
            </a:r>
            <a:r>
              <a:rPr lang="en-US" dirty="0" smtClean="0"/>
              <a:t> add [</a:t>
            </a:r>
            <a:r>
              <a:rPr lang="en-US" dirty="0" err="1" smtClean="0"/>
              <a:t>file_name</a:t>
            </a:r>
            <a:r>
              <a:rPr lang="en-US" dirty="0" smtClean="0"/>
              <a:t>], </a:t>
            </a:r>
            <a:r>
              <a:rPr lang="en-US" dirty="0" err="1" smtClean="0"/>
              <a:t>git</a:t>
            </a:r>
            <a:r>
              <a:rPr lang="en-US" dirty="0" smtClean="0"/>
              <a:t> add *, </a:t>
            </a: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marL="7620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11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III.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Basic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Commands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510" y="983673"/>
            <a:ext cx="8459010" cy="5597236"/>
          </a:xfrm>
        </p:spPr>
        <p:txBody>
          <a:bodyPr/>
          <a:lstStyle/>
          <a:p>
            <a:pPr marL="76200" indent="0">
              <a:buClr>
                <a:schemeClr val="tx1"/>
              </a:buClr>
              <a:buNone/>
            </a:pPr>
            <a:r>
              <a:rPr lang="en-US" dirty="0" smtClean="0"/>
              <a:t>8. </a:t>
            </a:r>
            <a:r>
              <a:rPr lang="en-US" dirty="0" err="1" smtClean="0"/>
              <a:t>Git</a:t>
            </a:r>
            <a:r>
              <a:rPr lang="en-US" dirty="0" smtClean="0"/>
              <a:t> commit: </a:t>
            </a:r>
            <a:r>
              <a:rPr lang="en-US" dirty="0" err="1" smtClean="0"/>
              <a:t>git</a:t>
            </a:r>
            <a:r>
              <a:rPr lang="en-US" dirty="0" smtClean="0"/>
              <a:t> commit –m “…”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US" dirty="0" smtClean="0"/>
              <a:t>9. </a:t>
            </a:r>
            <a:r>
              <a:rPr lang="en-US" dirty="0" err="1" smtClean="0"/>
              <a:t>Git</a:t>
            </a:r>
            <a:r>
              <a:rPr lang="en-US" dirty="0" smtClean="0"/>
              <a:t> push/pull: </a:t>
            </a:r>
            <a:r>
              <a:rPr lang="en-US" dirty="0" err="1" smtClean="0"/>
              <a:t>git</a:t>
            </a:r>
            <a:r>
              <a:rPr lang="en-US" dirty="0" smtClean="0"/>
              <a:t> push origin [</a:t>
            </a:r>
            <a:r>
              <a:rPr lang="en-US" dirty="0" err="1" smtClean="0"/>
              <a:t>name_branch</a:t>
            </a:r>
            <a:r>
              <a:rPr lang="en-US" dirty="0" smtClean="0"/>
              <a:t>], 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pull </a:t>
            </a:r>
            <a:r>
              <a:rPr lang="en-US" dirty="0"/>
              <a:t>origin [</a:t>
            </a:r>
            <a:r>
              <a:rPr lang="en-US" dirty="0" err="1"/>
              <a:t>name_branch</a:t>
            </a:r>
            <a:r>
              <a:rPr lang="en-US" dirty="0" smtClean="0"/>
              <a:t>]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US" dirty="0" smtClean="0"/>
              <a:t>10. </a:t>
            </a:r>
            <a:r>
              <a:rPr lang="en-US" dirty="0" err="1" smtClean="0"/>
              <a:t>Git</a:t>
            </a:r>
            <a:r>
              <a:rPr lang="en-US" dirty="0" smtClean="0"/>
              <a:t> merge: </a:t>
            </a:r>
            <a:r>
              <a:rPr lang="en-US" dirty="0" err="1" smtClean="0"/>
              <a:t>git</a:t>
            </a:r>
            <a:r>
              <a:rPr lang="en-US" dirty="0" smtClean="0"/>
              <a:t> merge [</a:t>
            </a:r>
            <a:r>
              <a:rPr lang="en-US" dirty="0" err="1" smtClean="0"/>
              <a:t>name_branch</a:t>
            </a:r>
            <a:r>
              <a:rPr lang="en-US" dirty="0" smtClean="0"/>
              <a:t>]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US" dirty="0" smtClean="0"/>
              <a:t>11. </a:t>
            </a:r>
            <a:r>
              <a:rPr lang="en-US" dirty="0" err="1" smtClean="0"/>
              <a:t>Git</a:t>
            </a:r>
            <a:r>
              <a:rPr lang="en-US" dirty="0" smtClean="0"/>
              <a:t> log: </a:t>
            </a:r>
            <a:r>
              <a:rPr lang="en-US" dirty="0" err="1" smtClean="0"/>
              <a:t>git</a:t>
            </a:r>
            <a:r>
              <a:rPr lang="en-US" dirty="0" smtClean="0"/>
              <a:t> log,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reflog</a:t>
            </a:r>
            <a:endParaRPr lang="en-US" dirty="0" smtClean="0"/>
          </a:p>
          <a:p>
            <a:pPr marL="76200" indent="0">
              <a:buClr>
                <a:schemeClr val="tx1"/>
              </a:buClr>
              <a:buNone/>
            </a:pPr>
            <a:r>
              <a:rPr lang="en-US" dirty="0" smtClean="0"/>
              <a:t>12. Change branch name: </a:t>
            </a:r>
            <a:r>
              <a:rPr lang="en-US" dirty="0" err="1" smtClean="0"/>
              <a:t>git</a:t>
            </a:r>
            <a:r>
              <a:rPr lang="en-US" dirty="0" smtClean="0"/>
              <a:t> branch –m [</a:t>
            </a:r>
            <a:r>
              <a:rPr lang="en-US" dirty="0" err="1" smtClean="0"/>
              <a:t>new_name</a:t>
            </a:r>
            <a:r>
              <a:rPr lang="en-US" dirty="0" smtClean="0"/>
              <a:t>]-&gt;</a:t>
            </a:r>
            <a:r>
              <a:rPr lang="en-US" dirty="0" err="1" smtClean="0"/>
              <a:t>git</a:t>
            </a:r>
            <a:r>
              <a:rPr lang="en-US" dirty="0" smtClean="0"/>
              <a:t> push origin --delete [</a:t>
            </a:r>
            <a:r>
              <a:rPr lang="en-US" dirty="0" err="1" smtClean="0"/>
              <a:t>old_name</a:t>
            </a:r>
            <a:r>
              <a:rPr lang="en-US" dirty="0" smtClean="0"/>
              <a:t>]-&gt; </a:t>
            </a:r>
            <a:r>
              <a:rPr lang="en-US" dirty="0" err="1" smtClean="0"/>
              <a:t>git</a:t>
            </a:r>
            <a:r>
              <a:rPr lang="en-US" dirty="0" smtClean="0"/>
              <a:t> push origin [</a:t>
            </a:r>
            <a:r>
              <a:rPr lang="en-US" dirty="0" err="1" smtClean="0"/>
              <a:t>old_name</a:t>
            </a:r>
            <a:r>
              <a:rPr lang="en-US" dirty="0" smtClean="0"/>
              <a:t>] [</a:t>
            </a:r>
            <a:r>
              <a:rPr lang="en-US" dirty="0" err="1" smtClean="0"/>
              <a:t>new_name</a:t>
            </a:r>
            <a:r>
              <a:rPr lang="en-US" dirty="0" smtClean="0"/>
              <a:t>]-&gt;</a:t>
            </a:r>
            <a:r>
              <a:rPr lang="en-US" dirty="0" err="1" smtClean="0"/>
              <a:t>git</a:t>
            </a:r>
            <a:r>
              <a:rPr lang="en-US" dirty="0" smtClean="0"/>
              <a:t> push origin –u [</a:t>
            </a:r>
            <a:r>
              <a:rPr lang="en-US" dirty="0" err="1" smtClean="0"/>
              <a:t>new_name</a:t>
            </a:r>
            <a:r>
              <a:rPr lang="en-US" dirty="0" smtClean="0"/>
              <a:t>]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90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NV_Template_Lectur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297</Words>
  <Application>Microsoft Office PowerPoint</Application>
  <PresentationFormat>On-screen Show (4:3)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Quattrocento Sans</vt:lpstr>
      <vt:lpstr>Calibri</vt:lpstr>
      <vt:lpstr>Wingdings</vt:lpstr>
      <vt:lpstr>Verdana</vt:lpstr>
      <vt:lpstr>Noto Sans Symbols</vt:lpstr>
      <vt:lpstr>Times New Roman</vt:lpstr>
      <vt:lpstr>Arial</vt:lpstr>
      <vt:lpstr>PNV_Template_Lecturer</vt:lpstr>
      <vt:lpstr>    Git, GitHub</vt:lpstr>
      <vt:lpstr> I. Introduction Git, GitHub II. Why use Git in the project III. Basic Git Commands IV. Task Management in Git </vt:lpstr>
      <vt:lpstr>I. Introduction</vt:lpstr>
      <vt:lpstr>I. Introduction</vt:lpstr>
      <vt:lpstr>I. Introduction</vt:lpstr>
      <vt:lpstr>II. Why use Git, GitHub</vt:lpstr>
      <vt:lpstr>III. Basic Git Commands</vt:lpstr>
      <vt:lpstr>III. Basic Git Commands</vt:lpstr>
      <vt:lpstr>III. Basic Git Commands</vt:lpstr>
      <vt:lpstr>IV. Task Management in Git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Group’s Name: Green Earth</dc:title>
  <dc:creator>Ho Thi Huou</dc:creator>
  <cp:lastModifiedBy>admin</cp:lastModifiedBy>
  <cp:revision>76</cp:revision>
  <dcterms:modified xsi:type="dcterms:W3CDTF">2021-07-15T17:05:54Z</dcterms:modified>
</cp:coreProperties>
</file>