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42825" y="2863207"/>
            <a:ext cx="3225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PRESENTER: HO THI KHUA</a:t>
            </a:r>
            <a:r>
              <a:rPr kumimoji="0"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0" lang="en-US" altLang="ko-KR" sz="1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842825" y="2041186"/>
            <a:ext cx="32251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SERVER SIDE RENDERING (</a:t>
            </a:r>
            <a:r>
              <a:rPr lang="en-US" altLang="ko-KR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nextjs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72" y="0"/>
            <a:ext cx="68276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00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Server Side Rendering (SSR) concept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/>
              <a:t>SSR with </a:t>
            </a:r>
            <a:r>
              <a:rPr lang="en-US" altLang="ko-KR" sz="2400" dirty="0" err="1" smtClean="0"/>
              <a:t>getServerSideProps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SSR with Dynamic Parameters</a:t>
            </a:r>
          </a:p>
          <a:p>
            <a:pPr marL="342900" indent="-342900">
              <a:buAutoNum type="arabicPeriod"/>
            </a:pPr>
            <a:r>
              <a:rPr lang="en-US" altLang="ko-KR" sz="2400" dirty="0" err="1" smtClean="0"/>
              <a:t>getServerSideProps</a:t>
            </a:r>
            <a:r>
              <a:rPr lang="en-US" altLang="ko-KR" sz="2400" dirty="0" smtClean="0"/>
              <a:t> context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/>
              <a:t>Demo</a:t>
            </a:r>
            <a:endParaRPr lang="ko-KR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Server Side Rendering concept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1131590"/>
            <a:ext cx="6912768" cy="299573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SSR is a form of pre-rendering where the HTML is generated at request time.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SSR is required when you need to fetch data per request and also when you need to fetch personalized data keeping in mind SEO.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7640" y="1995686"/>
            <a:ext cx="3528392" cy="213164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SSR with </a:t>
            </a:r>
            <a:r>
              <a:rPr lang="en-US" dirty="0" err="1" smtClean="0"/>
              <a:t>getServerSideProps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47664" y="987575"/>
            <a:ext cx="7596336" cy="3672408"/>
          </a:xfrm>
        </p:spPr>
        <p:txBody>
          <a:bodyPr/>
          <a:lstStyle/>
          <a:p>
            <a:r>
              <a:rPr lang="en-US" dirty="0" smtClean="0"/>
              <a:t>1.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getServerSideProps</a:t>
            </a:r>
            <a:r>
              <a:rPr lang="en-US" dirty="0" smtClean="0"/>
              <a:t> runs only on the server - side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function will never run client - side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code you write inside </a:t>
            </a:r>
            <a:r>
              <a:rPr lang="en-US" dirty="0" err="1" smtClean="0"/>
              <a:t>getServerSideProps</a:t>
            </a:r>
            <a:r>
              <a:rPr lang="en-US" dirty="0" smtClean="0"/>
              <a:t> won’t even be included in the JS bundle that is sent to the browser</a:t>
            </a:r>
          </a:p>
          <a:p>
            <a:r>
              <a:rPr lang="en-US" dirty="0" smtClean="0"/>
              <a:t>2.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You can write server-side code directly in </a:t>
            </a:r>
            <a:r>
              <a:rPr lang="en-US" dirty="0" err="1" smtClean="0"/>
              <a:t>getServerSideProps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Accessing the file system using the fs modules or querying a database can be done inside </a:t>
            </a:r>
            <a:r>
              <a:rPr lang="en-US" dirty="0" err="1" smtClean="0"/>
              <a:t>getServerSideProps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You also don’t have to worry about including API keys in </a:t>
            </a:r>
            <a:r>
              <a:rPr lang="en-US" dirty="0" err="1" smtClean="0"/>
              <a:t>getServerSideProps</a:t>
            </a:r>
            <a:r>
              <a:rPr lang="en-US" dirty="0" smtClean="0"/>
              <a:t> as that won’t make it to the browser</a:t>
            </a:r>
          </a:p>
          <a:p>
            <a:r>
              <a:rPr lang="en-US" dirty="0" smtClean="0"/>
              <a:t>3.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getServerSideProps</a:t>
            </a:r>
            <a:r>
              <a:rPr lang="en-US" dirty="0" smtClean="0"/>
              <a:t> is allowed only in a page and cannot be run from regular component file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It is used only for Pre-rendering and not client – side data fetching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2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84467"/>
            <a:ext cx="6912768" cy="3775516"/>
          </a:xfrm>
        </p:spPr>
        <p:txBody>
          <a:bodyPr/>
          <a:lstStyle/>
          <a:p>
            <a:r>
              <a:rPr lang="en-US" dirty="0" smtClean="0"/>
              <a:t>4.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getServerSideProps</a:t>
            </a:r>
            <a:r>
              <a:rPr lang="en-US" dirty="0" smtClean="0"/>
              <a:t> should return an object and object should contain a props key which is an object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getServerSideProps</a:t>
            </a:r>
            <a:r>
              <a:rPr lang="en-US" dirty="0" smtClean="0"/>
              <a:t> will run at request time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en-US" dirty="0" smtClean="0"/>
              <a:t>2. SSR with </a:t>
            </a:r>
            <a:r>
              <a:rPr lang="en-US" dirty="0" err="1" smtClean="0"/>
              <a:t>getServerSideProps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63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11510"/>
            <a:ext cx="526806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5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SSR with Dynamic Parameters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71550"/>
            <a:ext cx="5832648" cy="4248472"/>
          </a:xfrm>
        </p:spPr>
      </p:pic>
    </p:spTree>
    <p:extLst>
      <p:ext uri="{BB962C8B-B14F-4D97-AF65-F5344CB8AC3E}">
        <p14:creationId xmlns:p14="http://schemas.microsoft.com/office/powerpoint/2010/main" val="158584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getServerSideProps</a:t>
            </a:r>
            <a:r>
              <a:rPr lang="en-US" dirty="0" smtClean="0"/>
              <a:t> context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122886"/>
            <a:ext cx="6911975" cy="3297778"/>
          </a:xfrm>
        </p:spPr>
      </p:pic>
    </p:spTree>
    <p:extLst>
      <p:ext uri="{BB962C8B-B14F-4D97-AF65-F5344CB8AC3E}">
        <p14:creationId xmlns:p14="http://schemas.microsoft.com/office/powerpoint/2010/main" val="132715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53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239</Words>
  <Application>Microsoft Office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PowerPoint Presentation</vt:lpstr>
      <vt:lpstr> AGENDA</vt:lpstr>
      <vt:lpstr>1. Server Side Rendering concept</vt:lpstr>
      <vt:lpstr>2. SSR with getServerSideProps</vt:lpstr>
      <vt:lpstr>2. SSR with getServerSideProps</vt:lpstr>
      <vt:lpstr>PowerPoint Presentation</vt:lpstr>
      <vt:lpstr>3. SSR with Dynamic Parameters</vt:lpstr>
      <vt:lpstr>4. getServerSideProps context</vt:lpstr>
      <vt:lpstr>DEMO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35</cp:revision>
  <dcterms:created xsi:type="dcterms:W3CDTF">2014-04-01T16:27:38Z</dcterms:created>
  <dcterms:modified xsi:type="dcterms:W3CDTF">2021-07-27T15:34:22Z</dcterms:modified>
</cp:coreProperties>
</file>