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8" r:id="rId4"/>
    <p:sldId id="269" r:id="rId5"/>
    <p:sldId id="270" r:id="rId6"/>
    <p:sldId id="271" r:id="rId7"/>
    <p:sldId id="266" r:id="rId8"/>
    <p:sldId id="26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uK4qH7rQzOBsntOn+X41PSr4B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" name="Google Shape;3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3" name="Google Shape;3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" name="Google Shape;10;p14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4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14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4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23"/>
          <p:cNvGrpSpPr/>
          <p:nvPr/>
        </p:nvGrpSpPr>
        <p:grpSpPr>
          <a:xfrm>
            <a:off x="676251" y="1426484"/>
            <a:ext cx="2418395" cy="3016707"/>
            <a:chOff x="798000" y="1407225"/>
            <a:chExt cx="3584400" cy="2794800"/>
          </a:xfrm>
        </p:grpSpPr>
        <p:sp>
          <p:nvSpPr>
            <p:cNvPr id="83" name="Google Shape;83;p23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3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23"/>
          <p:cNvGrpSpPr/>
          <p:nvPr/>
        </p:nvGrpSpPr>
        <p:grpSpPr>
          <a:xfrm>
            <a:off x="3324226" y="1426484"/>
            <a:ext cx="2418395" cy="3016707"/>
            <a:chOff x="798000" y="1407225"/>
            <a:chExt cx="3584400" cy="2794800"/>
          </a:xfrm>
        </p:grpSpPr>
        <p:sp>
          <p:nvSpPr>
            <p:cNvPr id="86" name="Google Shape;86;p23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3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23"/>
          <p:cNvGrpSpPr/>
          <p:nvPr/>
        </p:nvGrpSpPr>
        <p:grpSpPr>
          <a:xfrm>
            <a:off x="5972201" y="1437384"/>
            <a:ext cx="2418395" cy="3016707"/>
            <a:chOff x="798000" y="1407225"/>
            <a:chExt cx="3584400" cy="2794800"/>
          </a:xfrm>
        </p:grpSpPr>
        <p:sp>
          <p:nvSpPr>
            <p:cNvPr id="89" name="Google Shape;89;p23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3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24"/>
          <p:cNvGrpSpPr/>
          <p:nvPr/>
        </p:nvGrpSpPr>
        <p:grpSpPr>
          <a:xfrm>
            <a:off x="1318043" y="1043676"/>
            <a:ext cx="3180797" cy="1780847"/>
            <a:chOff x="798000" y="1407225"/>
            <a:chExt cx="3584400" cy="2794800"/>
          </a:xfrm>
        </p:grpSpPr>
        <p:sp>
          <p:nvSpPr>
            <p:cNvPr id="97" name="Google Shape;97;p24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4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24"/>
          <p:cNvGrpSpPr/>
          <p:nvPr/>
        </p:nvGrpSpPr>
        <p:grpSpPr>
          <a:xfrm>
            <a:off x="1318043" y="2882301"/>
            <a:ext cx="3180797" cy="1780847"/>
            <a:chOff x="798000" y="1407225"/>
            <a:chExt cx="3584400" cy="2794800"/>
          </a:xfrm>
        </p:grpSpPr>
        <p:sp>
          <p:nvSpPr>
            <p:cNvPr id="100" name="Google Shape;100;p24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4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4"/>
          <p:cNvGrpSpPr/>
          <p:nvPr/>
        </p:nvGrpSpPr>
        <p:grpSpPr>
          <a:xfrm>
            <a:off x="4563418" y="1043676"/>
            <a:ext cx="3180797" cy="1780847"/>
            <a:chOff x="798000" y="1407225"/>
            <a:chExt cx="3584400" cy="2794800"/>
          </a:xfrm>
        </p:grpSpPr>
        <p:sp>
          <p:nvSpPr>
            <p:cNvPr id="103" name="Google Shape;103;p24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4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24"/>
          <p:cNvGrpSpPr/>
          <p:nvPr/>
        </p:nvGrpSpPr>
        <p:grpSpPr>
          <a:xfrm>
            <a:off x="4563418" y="2882301"/>
            <a:ext cx="3180797" cy="1780847"/>
            <a:chOff x="798000" y="1407225"/>
            <a:chExt cx="3584400" cy="2794800"/>
          </a:xfrm>
        </p:grpSpPr>
        <p:sp>
          <p:nvSpPr>
            <p:cNvPr id="106" name="Google Shape;106;p24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4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25"/>
          <p:cNvGrpSpPr/>
          <p:nvPr/>
        </p:nvGrpSpPr>
        <p:grpSpPr>
          <a:xfrm>
            <a:off x="6131363" y="1149399"/>
            <a:ext cx="2868237" cy="1595831"/>
            <a:chOff x="798000" y="1407225"/>
            <a:chExt cx="3584400" cy="2794800"/>
          </a:xfrm>
        </p:grpSpPr>
        <p:sp>
          <p:nvSpPr>
            <p:cNvPr id="115" name="Google Shape;115;p25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5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25"/>
          <p:cNvGrpSpPr/>
          <p:nvPr/>
        </p:nvGrpSpPr>
        <p:grpSpPr>
          <a:xfrm>
            <a:off x="3163464" y="1149399"/>
            <a:ext cx="2868237" cy="1595831"/>
            <a:chOff x="798000" y="1407225"/>
            <a:chExt cx="3584400" cy="2794800"/>
          </a:xfrm>
        </p:grpSpPr>
        <p:sp>
          <p:nvSpPr>
            <p:cNvPr id="118" name="Google Shape;118;p25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25"/>
          <p:cNvSpPr/>
          <p:nvPr/>
        </p:nvSpPr>
        <p:spPr>
          <a:xfrm>
            <a:off x="195489" y="1149462"/>
            <a:ext cx="2868300" cy="15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866448" y="1641900"/>
            <a:ext cx="1526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PICTURE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25"/>
          <p:cNvGrpSpPr/>
          <p:nvPr/>
        </p:nvGrpSpPr>
        <p:grpSpPr>
          <a:xfrm>
            <a:off x="6131401" y="2815962"/>
            <a:ext cx="2868237" cy="1595831"/>
            <a:chOff x="798000" y="1407225"/>
            <a:chExt cx="3584400" cy="2794800"/>
          </a:xfrm>
        </p:grpSpPr>
        <p:sp>
          <p:nvSpPr>
            <p:cNvPr id="123" name="Google Shape;123;p25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5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25"/>
          <p:cNvGrpSpPr/>
          <p:nvPr/>
        </p:nvGrpSpPr>
        <p:grpSpPr>
          <a:xfrm>
            <a:off x="3163501" y="2815962"/>
            <a:ext cx="2868237" cy="1595831"/>
            <a:chOff x="798000" y="1407225"/>
            <a:chExt cx="3584400" cy="2794800"/>
          </a:xfrm>
        </p:grpSpPr>
        <p:sp>
          <p:nvSpPr>
            <p:cNvPr id="126" name="Google Shape;126;p25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5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5"/>
          <p:cNvSpPr/>
          <p:nvPr/>
        </p:nvSpPr>
        <p:spPr>
          <a:xfrm>
            <a:off x="195526" y="2816024"/>
            <a:ext cx="2868300" cy="15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812223" y="3435550"/>
            <a:ext cx="1526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PICTURE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1" cy="3532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26"/>
          <p:cNvGrpSpPr/>
          <p:nvPr/>
        </p:nvGrpSpPr>
        <p:grpSpPr>
          <a:xfrm>
            <a:off x="2418524" y="1415502"/>
            <a:ext cx="4336049" cy="2737786"/>
            <a:chOff x="798000" y="1407225"/>
            <a:chExt cx="3584400" cy="2794800"/>
          </a:xfrm>
        </p:grpSpPr>
        <p:sp>
          <p:nvSpPr>
            <p:cNvPr id="137" name="Google Shape;137;p26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VIDEO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1" name="Google Shape;141;p27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27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43" name="Google Shape;143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7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fr-FR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5" name="Google Shape;145;p27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9" name="Google Shape;149;p27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50" name="Google Shape;150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7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fr-FR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52" name="Google Shape;152;p27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56" name="Google Shape;156;p27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66" name="Google Shape;166;p28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7" name="Google Shape;167;p28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2">
            <a:alphaModFix/>
          </a:blip>
          <a:srcRect t="179" b="188"/>
          <a:stretch/>
        </p:blipFill>
        <p:spPr>
          <a:xfrm>
            <a:off x="2840557" y="912538"/>
            <a:ext cx="1362489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 rotWithShape="1">
          <a:blip r:embed="rId3">
            <a:alphaModFix/>
          </a:blip>
          <a:srcRect t="179" b="188"/>
          <a:stretch/>
        </p:blipFill>
        <p:spPr>
          <a:xfrm>
            <a:off x="740137" y="912541"/>
            <a:ext cx="1362489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4">
            <a:alphaModFix/>
          </a:blip>
          <a:srcRect t="178" b="178"/>
          <a:stretch/>
        </p:blipFill>
        <p:spPr>
          <a:xfrm>
            <a:off x="7041370" y="912525"/>
            <a:ext cx="1362494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5">
            <a:alphaModFix/>
          </a:blip>
          <a:srcRect t="179" b="188"/>
          <a:stretch/>
        </p:blipFill>
        <p:spPr>
          <a:xfrm>
            <a:off x="4940971" y="912539"/>
            <a:ext cx="1362489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2">
            <a:alphaModFix/>
          </a:blip>
          <a:srcRect l="9" r="19"/>
          <a:stretch/>
        </p:blipFill>
        <p:spPr>
          <a:xfrm>
            <a:off x="2201400" y="458375"/>
            <a:ext cx="6790204" cy="480419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p29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29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93" name="Google Shape;193;p30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30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97" name="Google Shape;197;p30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99" name="Google Shape;199;p3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1" name="Google Shape;201;p30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2" name="Google Shape;202;p3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4" name="Google Shape;204;p30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05" name="Google Shape;205;p3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7" name="Google Shape;207;p30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08" name="Google Shape;208;p3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0" name="Google Shape;210;p30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1" name="Google Shape;211;p3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3" name="Google Shape;213;p30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14" name="Google Shape;214;p3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6" name="Google Shape;216;p30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17" name="Google Shape;217;p3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19" name="Google Shape;219;p30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 rotWithShape="1">
          <a:blip r:embed="rId2">
            <a:alphaModFix/>
          </a:blip>
          <a:srcRect l="9" r="19"/>
          <a:stretch/>
        </p:blipFill>
        <p:spPr>
          <a:xfrm>
            <a:off x="0" y="0"/>
            <a:ext cx="5314477" cy="37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31" name="Google Shape;231;p31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31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34" name="Google Shape;234;p31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5" name="Google Shape;235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7" name="Google Shape;237;p31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8" name="Google Shape;238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0" name="Google Shape;240;p31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1" name="Google Shape;241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3" name="Google Shape;243;p31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4" name="Google Shape;244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6" name="Google Shape;246;p31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7" name="Google Shape;247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49" name="Google Shape;249;p31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2" name="Google Shape;252;p31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 rotWithShape="1">
          <a:blip r:embed="rId2">
            <a:alphaModFix/>
          </a:blip>
          <a:srcRect l="719" r="708"/>
          <a:stretch/>
        </p:blipFill>
        <p:spPr>
          <a:xfrm>
            <a:off x="-17762" y="-39537"/>
            <a:ext cx="5349997" cy="383915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p31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32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Google Shape;25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0" name="Google Shape;260;p32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63" name="Google Shape;263;p32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64" name="Google Shape;264;p32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65" name="Google Shape;265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67" name="Google Shape;267;p32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68" name="Google Shape;268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70" name="Google Shape;270;p32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71" name="Google Shape;271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73" name="Google Shape;273;p32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74" name="Google Shape;274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76" name="Google Shape;276;p32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77" name="Google Shape;277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79" name="Google Shape;279;p32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80" name="Google Shape;280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82" name="Google Shape;282;p32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83" name="Google Shape;283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85" name="Google Shape;285;p32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8" name="Google Shape;288;p32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1" name="Google Shape;291;p32"/>
          <p:cNvPicPr preferRelativeResize="0"/>
          <p:nvPr/>
        </p:nvPicPr>
        <p:blipFill rotWithShape="1">
          <a:blip r:embed="rId2">
            <a:alphaModFix/>
          </a:blip>
          <a:srcRect l="9" r="19"/>
          <a:stretch/>
        </p:blipFill>
        <p:spPr>
          <a:xfrm>
            <a:off x="0" y="-20"/>
            <a:ext cx="5314477" cy="376009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2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" name="Google Shape;20;p1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" name="Google Shape;26;p1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" name="Google Shape;33;p1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19"/>
          <p:cNvGrpSpPr/>
          <p:nvPr/>
        </p:nvGrpSpPr>
        <p:grpSpPr>
          <a:xfrm>
            <a:off x="798000" y="1407225"/>
            <a:ext cx="3584400" cy="2794800"/>
            <a:chOff x="798000" y="1407225"/>
            <a:chExt cx="3584400" cy="2794800"/>
          </a:xfrm>
        </p:grpSpPr>
        <p:sp>
          <p:nvSpPr>
            <p:cNvPr id="46" name="Google Shape;46;p19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9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20"/>
          <p:cNvGrpSpPr/>
          <p:nvPr/>
        </p:nvGrpSpPr>
        <p:grpSpPr>
          <a:xfrm>
            <a:off x="4648200" y="1434013"/>
            <a:ext cx="3584400" cy="2794800"/>
            <a:chOff x="798000" y="1407225"/>
            <a:chExt cx="3584400" cy="2794800"/>
          </a:xfrm>
        </p:grpSpPr>
        <p:sp>
          <p:nvSpPr>
            <p:cNvPr id="55" name="Google Shape;55;p20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0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21"/>
          <p:cNvGrpSpPr/>
          <p:nvPr/>
        </p:nvGrpSpPr>
        <p:grpSpPr>
          <a:xfrm>
            <a:off x="1358633" y="1204853"/>
            <a:ext cx="6494216" cy="3361865"/>
            <a:chOff x="798000" y="1407225"/>
            <a:chExt cx="3584400" cy="2794800"/>
          </a:xfrm>
        </p:grpSpPr>
        <p:sp>
          <p:nvSpPr>
            <p:cNvPr id="63" name="Google Shape;63;p21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1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>
            <a:off x="737979" y="4399446"/>
            <a:ext cx="76413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2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22"/>
          <p:cNvGrpSpPr/>
          <p:nvPr/>
        </p:nvGrpSpPr>
        <p:grpSpPr>
          <a:xfrm>
            <a:off x="874200" y="1271532"/>
            <a:ext cx="3584400" cy="2978166"/>
            <a:chOff x="798000" y="1271525"/>
            <a:chExt cx="3584400" cy="2930400"/>
          </a:xfrm>
        </p:grpSpPr>
        <p:sp>
          <p:nvSpPr>
            <p:cNvPr id="72" name="Google Shape;72;p22"/>
            <p:cNvSpPr/>
            <p:nvPr/>
          </p:nvSpPr>
          <p:spPr>
            <a:xfrm>
              <a:off x="798000" y="1271525"/>
              <a:ext cx="3584400" cy="293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2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22"/>
          <p:cNvSpPr/>
          <p:nvPr/>
        </p:nvSpPr>
        <p:spPr>
          <a:xfrm>
            <a:off x="4697675" y="1271525"/>
            <a:ext cx="3584400" cy="29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5536025" y="2499738"/>
            <a:ext cx="19077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PICTURE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7" name="Google Shape;7;p1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1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99" name="Google Shape;299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"/>
          <p:cNvSpPr txBox="1">
            <a:spLocks noGrp="1"/>
          </p:cNvSpPr>
          <p:nvPr>
            <p:ph type="title"/>
          </p:nvPr>
        </p:nvSpPr>
        <p:spPr>
          <a:xfrm>
            <a:off x="1073544" y="2595589"/>
            <a:ext cx="6737415" cy="142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algn="ctr"/>
            <a:r>
              <a:rPr lang="en-US" sz="2800" dirty="0" smtClean="0">
                <a:solidFill>
                  <a:schemeClr val="tx1"/>
                </a:solidFill>
              </a:rPr>
              <a:t>Album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5480" y="4582001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Student: 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Google Shape;301;p1"/>
          <p:cNvSpPr txBox="1">
            <a:spLocks/>
          </p:cNvSpPr>
          <p:nvPr/>
        </p:nvSpPr>
        <p:spPr>
          <a:xfrm>
            <a:off x="4055090" y="4582001"/>
            <a:ext cx="4008765" cy="56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 err="1" smtClean="0">
                <a:solidFill>
                  <a:schemeClr val="tx1"/>
                </a:solidFill>
              </a:rPr>
              <a:t>Hồ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Thị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Hươu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vi-VN" sz="2000" dirty="0" smtClean="0">
                <a:solidFill>
                  <a:schemeClr val="tx1"/>
                </a:solidFill>
              </a:rPr>
              <a:t/>
            </a:r>
            <a:br>
              <a:rPr lang="vi-VN" sz="2000" dirty="0" smtClean="0">
                <a:solidFill>
                  <a:schemeClr val="tx1"/>
                </a:solidFill>
              </a:rPr>
            </a:br>
            <a:endParaRPr lang="vi-V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"/>
          <p:cNvGrpSpPr/>
          <p:nvPr/>
        </p:nvGrpSpPr>
        <p:grpSpPr>
          <a:xfrm>
            <a:off x="2725976" y="3610006"/>
            <a:ext cx="710224" cy="721200"/>
            <a:chOff x="2802176" y="3343306"/>
            <a:chExt cx="710224" cy="721200"/>
          </a:xfrm>
        </p:grpSpPr>
        <p:sp>
          <p:nvSpPr>
            <p:cNvPr id="307" name="Google Shape;307;p2"/>
            <p:cNvSpPr/>
            <p:nvPr/>
          </p:nvSpPr>
          <p:spPr>
            <a:xfrm>
              <a:off x="2809800" y="3343306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8" name="Google Shape;308;p2"/>
            <p:cNvSpPr txBox="1"/>
            <p:nvPr/>
          </p:nvSpPr>
          <p:spPr>
            <a:xfrm>
              <a:off x="2802176" y="3511892"/>
              <a:ext cx="702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09" name="Google Shape;309;p2"/>
          <p:cNvSpPr/>
          <p:nvPr/>
        </p:nvSpPr>
        <p:spPr>
          <a:xfrm>
            <a:off x="-15650" y="-1"/>
            <a:ext cx="1996500" cy="51435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"/>
          <p:cNvSpPr txBox="1"/>
          <p:nvPr/>
        </p:nvSpPr>
        <p:spPr>
          <a:xfrm>
            <a:off x="30541" y="1004960"/>
            <a:ext cx="1833600" cy="202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135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135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fr-FR" sz="135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fr-FR" sz="135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fr-FR" sz="135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35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135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135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2400" b="1" dirty="0" smtClean="0">
                <a:latin typeface="Verdana"/>
                <a:ea typeface="Verdana"/>
                <a:cs typeface="Verdana"/>
                <a:sym typeface="Verdana"/>
              </a:rPr>
              <a:t>CONTENT</a:t>
            </a:r>
            <a:endParaRPr sz="24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135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11" name="Google Shape;311;p2"/>
          <p:cNvGrpSpPr/>
          <p:nvPr/>
        </p:nvGrpSpPr>
        <p:grpSpPr>
          <a:xfrm>
            <a:off x="2703900" y="2686781"/>
            <a:ext cx="762000" cy="721200"/>
            <a:chOff x="2780100" y="2420081"/>
            <a:chExt cx="762000" cy="721200"/>
          </a:xfrm>
        </p:grpSpPr>
        <p:sp>
          <p:nvSpPr>
            <p:cNvPr id="312" name="Google Shape;312;p2"/>
            <p:cNvSpPr/>
            <p:nvPr/>
          </p:nvSpPr>
          <p:spPr>
            <a:xfrm>
              <a:off x="2809800" y="2420081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3" name="Google Shape;313;p2"/>
            <p:cNvSpPr txBox="1"/>
            <p:nvPr/>
          </p:nvSpPr>
          <p:spPr>
            <a:xfrm>
              <a:off x="2780100" y="2598414"/>
              <a:ext cx="7620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03</a:t>
              </a:r>
              <a:endPara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314" name="Google Shape;314;p2"/>
          <p:cNvCxnSpPr/>
          <p:nvPr/>
        </p:nvCxnSpPr>
        <p:spPr>
          <a:xfrm rot="10800000">
            <a:off x="1904650" y="-100"/>
            <a:ext cx="7500" cy="51555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315" name="Google Shape;315;p2"/>
          <p:cNvGrpSpPr/>
          <p:nvPr/>
        </p:nvGrpSpPr>
        <p:grpSpPr>
          <a:xfrm>
            <a:off x="2716363" y="1786203"/>
            <a:ext cx="702600" cy="721200"/>
            <a:chOff x="2809800" y="1519503"/>
            <a:chExt cx="702600" cy="721200"/>
          </a:xfrm>
        </p:grpSpPr>
        <p:sp>
          <p:nvSpPr>
            <p:cNvPr id="316" name="Google Shape;316;p2"/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7" name="Google Shape;317;p2"/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02</a:t>
              </a:r>
              <a:endPara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318" name="Google Shape;318;p2"/>
          <p:cNvGrpSpPr/>
          <p:nvPr/>
        </p:nvGrpSpPr>
        <p:grpSpPr>
          <a:xfrm>
            <a:off x="2716363" y="885625"/>
            <a:ext cx="702600" cy="721200"/>
            <a:chOff x="2809800" y="618925"/>
            <a:chExt cx="702600" cy="721200"/>
          </a:xfrm>
        </p:grpSpPr>
        <p:sp>
          <p:nvSpPr>
            <p:cNvPr id="319" name="Google Shape;319;p2"/>
            <p:cNvSpPr/>
            <p:nvPr/>
          </p:nvSpPr>
          <p:spPr>
            <a:xfrm>
              <a:off x="2809800" y="618925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0" name="Google Shape;320;p2"/>
            <p:cNvSpPr txBox="1"/>
            <p:nvPr/>
          </p:nvSpPr>
          <p:spPr>
            <a:xfrm>
              <a:off x="2851345" y="804325"/>
              <a:ext cx="6195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4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21" name="Google Shape;321;p2"/>
          <p:cNvSpPr txBox="1"/>
          <p:nvPr/>
        </p:nvSpPr>
        <p:spPr>
          <a:xfrm>
            <a:off x="3644900" y="1037920"/>
            <a:ext cx="38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000"/>
            </a:pPr>
            <a:r>
              <a:rPr lang="fr-FR" sz="2000" dirty="0" err="1" smtClean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Purposes</a:t>
            </a:r>
            <a:endParaRPr sz="2000" b="0" i="0" u="none" strike="noStrike" cap="none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2" name="Google Shape;322;p2"/>
          <p:cNvSpPr txBox="1"/>
          <p:nvPr/>
        </p:nvSpPr>
        <p:spPr>
          <a:xfrm>
            <a:off x="3644900" y="1915801"/>
            <a:ext cx="38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000"/>
            </a:pPr>
            <a:r>
              <a:rPr lang="fr-FR" sz="2000" dirty="0" err="1" smtClean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Technical</a:t>
            </a:r>
            <a:endParaRPr sz="2000" b="0" i="0" u="none" strike="noStrike" cap="none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3" name="Google Shape;323;p2"/>
          <p:cNvSpPr txBox="1"/>
          <p:nvPr/>
        </p:nvSpPr>
        <p:spPr>
          <a:xfrm>
            <a:off x="3644900" y="2841555"/>
            <a:ext cx="38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000"/>
            </a:pPr>
            <a:r>
              <a:rPr lang="fr-FR" sz="2000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Management </a:t>
            </a:r>
            <a:r>
              <a:rPr lang="fr-FR" sz="2000" dirty="0" err="1" smtClean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tools</a:t>
            </a:r>
            <a:endParaRPr sz="2000" b="0" i="0" u="none" strike="noStrike" cap="none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4" name="Google Shape;324;p2"/>
          <p:cNvSpPr txBox="1"/>
          <p:nvPr/>
        </p:nvSpPr>
        <p:spPr>
          <a:xfrm>
            <a:off x="3644900" y="3745487"/>
            <a:ext cx="38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000"/>
            </a:pPr>
            <a:r>
              <a:rPr lang="fr-FR" sz="2000" dirty="0" err="1" smtClean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Demo</a:t>
            </a:r>
            <a:r>
              <a:rPr lang="fr-FR" sz="2000" dirty="0" smtClean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2000" dirty="0" err="1" smtClean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our</a:t>
            </a:r>
            <a:r>
              <a:rPr lang="fr-FR" sz="2000" dirty="0" smtClean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2000" dirty="0" err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project</a:t>
            </a:r>
            <a:endParaRPr sz="2000" b="0" i="0" u="none" strike="noStrike" cap="none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fr-FR" dirty="0" err="1" smtClean="0"/>
              <a:t>Purposes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0332" y="1308963"/>
            <a:ext cx="435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Apply knowledge learned in </a:t>
            </a:r>
            <a:r>
              <a:rPr lang="en-US" sz="1800" dirty="0" err="1" smtClean="0"/>
              <a:t>Reactjs</a:t>
            </a:r>
            <a:endParaRPr 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0332" y="1773443"/>
            <a:ext cx="435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Collect </a:t>
            </a:r>
            <a:r>
              <a:rPr lang="en-US" sz="1800" dirty="0"/>
              <a:t>photos of your favorite images to keep memories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366" y="1296508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495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fr-FR" dirty="0" err="1" smtClean="0"/>
              <a:t>Technicals</a:t>
            </a:r>
            <a:endParaRPr lang="en-US" dirty="0"/>
          </a:p>
        </p:txBody>
      </p:sp>
      <p:pic>
        <p:nvPicPr>
          <p:cNvPr id="2052" name="Picture 4" descr="Viết Ứng Dụng Đầu Tiên Với React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54" y="3111221"/>
            <a:ext cx="2800181" cy="159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382" y="784262"/>
            <a:ext cx="2566929" cy="2007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700" y="3111221"/>
            <a:ext cx="2758440" cy="15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7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fr-FR" dirty="0"/>
              <a:t>Management </a:t>
            </a:r>
            <a:r>
              <a:rPr lang="fr-FR" dirty="0" err="1" smtClean="0"/>
              <a:t>tools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pic>
        <p:nvPicPr>
          <p:cNvPr id="3076" name="Picture 4" descr="Sử dụng Github và VS Code để lập trình hiệu quả - Phan Xuân Chá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456" y="1364375"/>
            <a:ext cx="4551374" cy="255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21" y="1364375"/>
            <a:ext cx="4132644" cy="236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115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fr-FR" dirty="0" err="1" smtClean="0"/>
              <a:t>Demo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  <p:pic>
        <p:nvPicPr>
          <p:cNvPr id="4104" name="Picture 8" descr="Demo là gì? Ý nghĩa của từ demo - QuanTriMan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03" y="1275923"/>
            <a:ext cx="4526594" cy="331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03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ow to improve the Q&amp;amp;A Session at Your Next Ev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22" y="401655"/>
            <a:ext cx="523875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12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sp>
          <p:nvSpPr>
            <p:cNvPr id="396" name="Google Shape;396;p12"/>
            <p:cNvSpPr txBox="1"/>
            <p:nvPr/>
          </p:nvSpPr>
          <p:spPr>
            <a:xfrm>
              <a:off x="1700712" y="4552475"/>
              <a:ext cx="57426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0" i="0" u="none" strike="noStrike" cap="none">
                  <a:solidFill>
                    <a:schemeClr val="hlink"/>
                  </a:solidFill>
                  <a:uFill>
                    <a:noFill/>
                  </a:uFill>
                  <a:latin typeface="Verdana"/>
                  <a:ea typeface="Verdana"/>
                  <a:cs typeface="Verdana"/>
                  <a:sym typeface="Verdana"/>
                  <a:hlinkClick r:id="rId3"/>
                </a:rPr>
                <a:t>www.passerellesnumeriques.org</a:t>
              </a:r>
              <a:endParaRPr sz="1400" b="0" i="1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397" name="Google Shape;397;p12"/>
            <p:cNvPicPr preferRelativeResize="0"/>
            <p:nvPr/>
          </p:nvPicPr>
          <p:blipFill rotWithShape="1">
            <a:blip r:embed="rId4">
              <a:alphaModFix/>
            </a:blip>
            <a:srcRect l="385" r="386"/>
            <a:stretch/>
          </p:blipFill>
          <p:spPr>
            <a:xfrm>
              <a:off x="3661163" y="1321587"/>
              <a:ext cx="1821675" cy="1838325"/>
            </a:xfrm>
            <a:prstGeom prst="rect">
              <a:avLst/>
            </a:prstGeom>
            <a:noFill/>
            <a:ln>
              <a:noFill/>
            </a:ln>
            <a:effectLst>
              <a:outerShdw blurRad="300038" dist="219075" dir="4680000" algn="bl" rotWithShape="0">
                <a:srgbClr val="000000">
                  <a:alpha val="8235"/>
                </a:srgbClr>
              </a:outerShdw>
            </a:effectLst>
          </p:spPr>
        </p:pic>
        <p:sp>
          <p:nvSpPr>
            <p:cNvPr id="398" name="Google Shape;398;p12"/>
            <p:cNvSpPr/>
            <p:nvPr/>
          </p:nvSpPr>
          <p:spPr>
            <a:xfrm>
              <a:off x="0" y="-1"/>
              <a:ext cx="9144000" cy="630900"/>
            </a:xfrm>
            <a:prstGeom prst="rect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2"/>
            <p:cNvSpPr txBox="1"/>
            <p:nvPr/>
          </p:nvSpPr>
          <p:spPr>
            <a:xfrm>
              <a:off x="3327750" y="3353712"/>
              <a:ext cx="24885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0" i="0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rPr>
                <a:t>Thank you !</a:t>
              </a:r>
              <a:endParaRPr sz="2400" b="0" i="1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400" name="Google Shape;400;p12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977764" y="4021393"/>
              <a:ext cx="407520" cy="407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12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397"/>
              <a:ext cx="407520" cy="407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12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r="10"/>
            <a:stretch/>
          </p:blipFill>
          <p:spPr>
            <a:xfrm>
              <a:off x="4570237" y="4021392"/>
              <a:ext cx="407503" cy="407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12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r="10"/>
            <a:stretch/>
          </p:blipFill>
          <p:spPr>
            <a:xfrm>
              <a:off x="3755181" y="4021402"/>
              <a:ext cx="407503" cy="4075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42</Words>
  <Application>Microsoft Office PowerPoint</Application>
  <PresentationFormat>On-screen Show (16:9)</PresentationFormat>
  <Paragraphs>24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Verdana</vt:lpstr>
      <vt:lpstr>Wingdings</vt:lpstr>
      <vt:lpstr>Simple Light</vt:lpstr>
      <vt:lpstr>Album</vt:lpstr>
      <vt:lpstr>PowerPoint Presentation</vt:lpstr>
      <vt:lpstr>Purposes</vt:lpstr>
      <vt:lpstr>Technicals</vt:lpstr>
      <vt:lpstr>Management tools </vt:lpstr>
      <vt:lpstr>Demo our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HOẠT ĐỘNG THỂ DỤC BUỔI SÁNG</dc:title>
  <dc:creator>admin</dc:creator>
  <cp:lastModifiedBy>admin</cp:lastModifiedBy>
  <cp:revision>30</cp:revision>
  <dcterms:modified xsi:type="dcterms:W3CDTF">2021-08-06T04:19:23Z</dcterms:modified>
</cp:coreProperties>
</file>