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8" r:id="rId4"/>
    <p:sldId id="279" r:id="rId5"/>
    <p:sldId id="276" r:id="rId6"/>
    <p:sldId id="280" r:id="rId7"/>
    <p:sldId id="269" r:id="rId8"/>
    <p:sldId id="268" r:id="rId9"/>
    <p:sldId id="262" r:id="rId10"/>
    <p:sldId id="277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8435-52B6-42AF-92D8-179C604A98C3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FCC2F-A9EC-441A-9F1D-A4870B55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17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3303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Delphine\AppData\Local\Microsoft\Windows\Temporary Internet Files\Content.IE5\TDBO9OWE\templat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689919" y="4876800"/>
            <a:ext cx="7764162" cy="1146051"/>
          </a:xfrm>
        </p:spPr>
        <p:txBody>
          <a:bodyPr/>
          <a:lstStyle>
            <a:lvl1pPr algn="ctr">
              <a:defRPr sz="2800" b="1" cap="all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7551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de section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315200" y="228600"/>
            <a:ext cx="16002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6119" y="417574"/>
            <a:ext cx="7764162" cy="1146051"/>
          </a:xfrm>
        </p:spPr>
        <p:txBody>
          <a:bodyPr/>
          <a:lstStyle>
            <a:lvl1pPr algn="ctr">
              <a:defRPr sz="2800" b="1" cap="all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67988" y="1981200"/>
            <a:ext cx="7760424" cy="4267200"/>
          </a:xfrm>
        </p:spPr>
        <p:txBody>
          <a:bodyPr anchor="t" anchorCtr="0"/>
          <a:lstStyle>
            <a:lvl1pPr marL="342900" indent="-342900" algn="l">
              <a:buFont typeface="Arial" pitchFamily="34" charset="0"/>
              <a:buChar char="•"/>
              <a:defRPr sz="2400" i="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457666"/>
            <a:ext cx="2133600" cy="324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46523-84AE-44BC-AF31-5A210B2415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52400" y="6400800"/>
            <a:ext cx="25146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US" dirty="0" err="1" smtClean="0"/>
              <a:t>Passerelles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Numeriques</a:t>
            </a:r>
            <a:r>
              <a:rPr lang="en-US" baseline="0" dirty="0" smtClean="0"/>
              <a:t> Vietnam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99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fr-FR" dirty="0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99799-CEF4-42F4-AB75-BA52ECCCC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1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>
              <a:lumMod val="75000"/>
            </a:schemeClr>
          </a:solidFill>
          <a:latin typeface="Segoe UI" pitchFamily="34" charset="0"/>
          <a:ea typeface="Verdana" pitchFamily="34" charset="0"/>
          <a:cs typeface="Segoe U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22BBEA"/>
        </a:buClr>
        <a:buFont typeface="Arial" charset="0"/>
        <a:buChar char="•"/>
        <a:defRPr sz="2000" kern="1200">
          <a:solidFill>
            <a:schemeClr val="accent4">
              <a:lumMod val="75000"/>
            </a:schemeClr>
          </a:solidFill>
          <a:latin typeface="+mj-lt"/>
          <a:ea typeface="Verdana" pitchFamily="34" charset="0"/>
          <a:cs typeface="Segoe U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charset="0"/>
        <a:buChar char="–"/>
        <a:defRPr sz="1800" kern="1200">
          <a:solidFill>
            <a:schemeClr val="tx2">
              <a:lumMod val="75000"/>
            </a:schemeClr>
          </a:solidFill>
          <a:latin typeface="+mj-lt"/>
          <a:ea typeface="Verdana" pitchFamily="34" charset="0"/>
          <a:cs typeface="Segoe U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charset="0"/>
        <a:buChar char="•"/>
        <a:defRPr sz="1600" kern="1200">
          <a:solidFill>
            <a:schemeClr val="tx2">
              <a:lumMod val="75000"/>
            </a:schemeClr>
          </a:solidFill>
          <a:latin typeface="+mj-lt"/>
          <a:ea typeface="Verdana" pitchFamily="34" charset="0"/>
          <a:cs typeface="Segoe U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charset="0"/>
        <a:buChar char="–"/>
        <a:defRPr sz="1600" kern="1200">
          <a:solidFill>
            <a:schemeClr val="tx2">
              <a:lumMod val="75000"/>
            </a:schemeClr>
          </a:solidFill>
          <a:latin typeface="+mj-lt"/>
          <a:ea typeface="Verdana" pitchFamily="34" charset="0"/>
          <a:cs typeface="Segoe U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Wingdings" pitchFamily="2" charset="2"/>
        <a:buChar char="v"/>
        <a:defRPr sz="1600" kern="1200">
          <a:solidFill>
            <a:schemeClr val="tx2">
              <a:lumMod val="75000"/>
            </a:schemeClr>
          </a:solidFill>
          <a:latin typeface="+mj-lt"/>
          <a:ea typeface="Verdana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1028" y="4738914"/>
            <a:ext cx="7764162" cy="1197429"/>
          </a:xfrm>
        </p:spPr>
        <p:txBody>
          <a:bodyPr/>
          <a:lstStyle>
            <a:lvl1pPr algn="ctr">
              <a:defRPr sz="2800" b="1" cap="all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store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81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746523-84AE-44BC-AF31-5A210B2415A5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465" y="261197"/>
            <a:ext cx="6623049" cy="615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2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746523-84AE-44BC-AF31-5A210B2415A5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43" y="751964"/>
            <a:ext cx="8182429" cy="570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4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987" y="986970"/>
            <a:ext cx="7432583" cy="4847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How does the principle work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use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Note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Demo code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746523-84AE-44BC-AF31-5A210B2415A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0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988" y="1146629"/>
            <a:ext cx="7760424" cy="53110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predictable state container for JavaScript apps.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746523-84AE-44BC-AF31-5A210B2415A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62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988" y="435429"/>
            <a:ext cx="7760424" cy="581297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a store that stores the entire state of the app.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can directly access the stored state instead of having to send drop down props from component to component.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746523-84AE-44BC-AF31-5A210B2415A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51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987" y="1"/>
            <a:ext cx="7897041" cy="6248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How does the principle work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-directional data flow architecture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746523-84AE-44BC-AF31-5A210B2415A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object 14"/>
          <p:cNvSpPr/>
          <p:nvPr/>
        </p:nvSpPr>
        <p:spPr>
          <a:xfrm>
            <a:off x="2966357" y="1485181"/>
            <a:ext cx="5829300" cy="4538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500743" y="1708781"/>
            <a:ext cx="233498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includes: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State: is the current data stored on the state.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Reducer: is a function that transforms the old state into the new state.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Dispatcher: manages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middlewares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passes data down to the reducer.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= plain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describing the action.</a:t>
            </a:r>
          </a:p>
        </p:txBody>
      </p:sp>
    </p:spTree>
    <p:extLst>
      <p:ext uri="{BB962C8B-B14F-4D97-AF65-F5344CB8AC3E}">
        <p14:creationId xmlns:p14="http://schemas.microsoft.com/office/powerpoint/2010/main" val="75469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746523-84AE-44BC-AF31-5A210B2415A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68350" y="623888"/>
            <a:ext cx="7759700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includes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Help get the current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dispatch(action): Make an action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subscribe(listener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Always listen to see if there are any changes and then immediately update to 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00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988" y="711200"/>
            <a:ext cx="7760424" cy="5537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use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used in many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Undo/redo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is supported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 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reuse in the future.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746523-84AE-44BC-AF31-5A210B2415A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69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988" y="754743"/>
            <a:ext cx="7760424" cy="549365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Note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a one-way architecture: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-directional data flow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only a single store as a Single Source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Truth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 is READ-ONLY. To update must dispatch an action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 changes made by Pure functions (reducer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used for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,Pure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just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746523-84AE-44BC-AF31-5A210B2415A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1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988" y="812800"/>
            <a:ext cx="7760424" cy="5435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Demo code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746523-84AE-44BC-AF31-5A210B2415A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0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NV_Template_Lectur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PNV_Template_Lecturer</Template>
  <TotalTime>6507</TotalTime>
  <Words>301</Words>
  <Application>Microsoft Office PowerPoint</Application>
  <PresentationFormat>On-screen Show (4:3)</PresentationFormat>
  <Paragraphs>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Segoe UI</vt:lpstr>
      <vt:lpstr>Times New Roman</vt:lpstr>
      <vt:lpstr>Verdana</vt:lpstr>
      <vt:lpstr>Wingdings</vt:lpstr>
      <vt:lpstr>PNV_Template_Lecturer</vt:lpstr>
      <vt:lpstr>Redux store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 Computer introduction</dc:title>
  <dc:creator>Administrator</dc:creator>
  <dc:description>COMPUTER INTRODUCTION</dc:description>
  <cp:lastModifiedBy>admin</cp:lastModifiedBy>
  <cp:revision>305</cp:revision>
  <cp:lastPrinted>2014-06-20T01:13:22Z</cp:lastPrinted>
  <dcterms:created xsi:type="dcterms:W3CDTF">2014-09-03T02:32:31Z</dcterms:created>
  <dcterms:modified xsi:type="dcterms:W3CDTF">2021-07-28T02:26:25Z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Unit 1 Computer introduction</vt:lpwstr>
  </property>
  <property fmtid="{D5CDD505-2E9C-101B-9397-08002B2CF9AE}" pid="3" name="SlideDescription">
    <vt:lpwstr>COMPUTER INTRODUCTION</vt:lpwstr>
  </property>
</Properties>
</file>