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6858000" cy="9906000" type="A4"/>
  <p:notesSz cx="6858000" cy="9906000"/>
  <p:defaultTextStyle>
    <a:defPPr>
      <a:defRPr lang="en-US"/>
    </a:defPPr>
    <a:lvl1pPr marL="0" algn="l"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3600"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reserve="1" userDrawn="1">
  <p:cSld name="Titelfoli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514350" y="1621191"/>
            <a:ext cx="5829300" cy="3448756"/>
          </a:xfrm>
        </p:spPr>
        <p:txBody>
          <a:bodyPr anchor="b"/>
          <a:lstStyle>
            <a:lvl1pPr algn="ctr">
              <a:defRPr sz="4500"/>
            </a:lvl1pPr>
          </a:lstStyle>
          <a:p>
            <a:pPr>
              <a:defRPr/>
            </a:pPr>
            <a:r>
              <a:rPr lang="de-DE"/>
              <a:t>Mastertitelformat bearbeiten</a:t>
            </a:r>
            <a:endParaRPr lang="en-US"/>
          </a:p>
        </p:txBody>
      </p:sp>
      <p:sp>
        <p:nvSpPr>
          <p:cNvPr id="3" name="Subtitle 2"/>
          <p:cNvSpPr>
            <a:spLocks noGrp="1"/>
          </p:cNvSpPr>
          <p:nvPr>
            <p:ph type="subTitle" idx="1"/>
          </p:nvPr>
        </p:nvSpPr>
        <p:spPr bwMode="auto">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a:defRPr/>
            </a:pPr>
            <a:r>
              <a:rPr lang="de-DE"/>
              <a:t>Master-Untertitelformat bearbeiten</a:t>
            </a:r>
            <a:endParaRPr lang="en-US"/>
          </a:p>
        </p:txBody>
      </p:sp>
      <p:sp>
        <p:nvSpPr>
          <p:cNvPr id="4" name="Date Placeholder 3"/>
          <p:cNvSpPr>
            <a:spLocks noGrp="1"/>
          </p:cNvSpPr>
          <p:nvPr>
            <p:ph type="dt" sz="half" idx="10"/>
          </p:nvPr>
        </p:nvSpPr>
        <p:spPr bwMode="auto"/>
        <p:txBody>
          <a:bodyPr/>
          <a:lstStyle/>
          <a:p>
            <a:pPr>
              <a:defRPr/>
            </a:pPr>
            <a:fld id="{DE2288DA-9A1A-204B-AC80-464BDE9DC977}" type="datetimeFigureOut">
              <a:rPr lang="de-DE"/>
              <a:t>10.07.2022</a:t>
            </a:fld>
            <a:endParaRPr lang="de-DE"/>
          </a:p>
        </p:txBody>
      </p:sp>
      <p:sp>
        <p:nvSpPr>
          <p:cNvPr id="5" name="Footer Placeholder 4"/>
          <p:cNvSpPr>
            <a:spLocks noGrp="1"/>
          </p:cNvSpPr>
          <p:nvPr>
            <p:ph type="ftr" sz="quarter" idx="11"/>
          </p:nvPr>
        </p:nvSpPr>
        <p:spPr bwMode="auto"/>
        <p:txBody>
          <a:bodyPr/>
          <a:lstStyle/>
          <a:p>
            <a:pPr>
              <a:defRPr/>
            </a:pPr>
            <a:endParaRPr lang="de-DE"/>
          </a:p>
        </p:txBody>
      </p:sp>
      <p:sp>
        <p:nvSpPr>
          <p:cNvPr id="6" name="Slide Number Placeholder 5"/>
          <p:cNvSpPr>
            <a:spLocks noGrp="1"/>
          </p:cNvSpPr>
          <p:nvPr>
            <p:ph type="sldNum" sz="quarter" idx="12"/>
          </p:nvPr>
        </p:nvSpPr>
        <p:spPr bwMode="auto"/>
        <p:txBody>
          <a:bodyPr/>
          <a:lstStyle/>
          <a:p>
            <a:pPr>
              <a:defRPr/>
            </a:pPr>
            <a:fld id="{2962F74C-5B57-364E-8F66-5693620CE89C}" type="slidenum">
              <a:rPr lang="de-DE"/>
              <a:t>‹#›</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preserve="1" userDrawn="1">
  <p:cSld name="Titel und vertikaler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de-DE"/>
              <a:t>Mastertitelformat bearbeiten</a:t>
            </a:r>
            <a:endParaRPr lang="en-US"/>
          </a:p>
        </p:txBody>
      </p:sp>
      <p:sp>
        <p:nvSpPr>
          <p:cNvPr id="3" name="Vertical Text Placeholder 2"/>
          <p:cNvSpPr>
            <a:spLocks noGrp="1"/>
          </p:cNvSpPr>
          <p:nvPr>
            <p:ph type="body" orient="vert" idx="1"/>
          </p:nvPr>
        </p:nvSpPr>
        <p:spPr bwMode="auto"/>
        <p:txBody>
          <a:bodyPr vert="eaVert"/>
          <a:lstStyle/>
          <a:p>
            <a:pPr lvl="0">
              <a:defRPr/>
            </a:pPr>
            <a:r>
              <a:rPr lang="de-DE"/>
              <a:t>Mastertextformat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lang="en-US"/>
          </a:p>
        </p:txBody>
      </p:sp>
      <p:sp>
        <p:nvSpPr>
          <p:cNvPr id="4" name="Date Placeholder 3"/>
          <p:cNvSpPr>
            <a:spLocks noGrp="1"/>
          </p:cNvSpPr>
          <p:nvPr>
            <p:ph type="dt" sz="half" idx="10"/>
          </p:nvPr>
        </p:nvSpPr>
        <p:spPr bwMode="auto"/>
        <p:txBody>
          <a:bodyPr/>
          <a:lstStyle/>
          <a:p>
            <a:pPr>
              <a:defRPr/>
            </a:pPr>
            <a:fld id="{DE2288DA-9A1A-204B-AC80-464BDE9DC977}" type="datetimeFigureOut">
              <a:rPr lang="de-DE"/>
              <a:t>10.07.2022</a:t>
            </a:fld>
            <a:endParaRPr lang="de-DE"/>
          </a:p>
        </p:txBody>
      </p:sp>
      <p:sp>
        <p:nvSpPr>
          <p:cNvPr id="5" name="Footer Placeholder 4"/>
          <p:cNvSpPr>
            <a:spLocks noGrp="1"/>
          </p:cNvSpPr>
          <p:nvPr>
            <p:ph type="ftr" sz="quarter" idx="11"/>
          </p:nvPr>
        </p:nvSpPr>
        <p:spPr bwMode="auto"/>
        <p:txBody>
          <a:bodyPr/>
          <a:lstStyle/>
          <a:p>
            <a:pPr>
              <a:defRPr/>
            </a:pPr>
            <a:endParaRPr lang="de-DE"/>
          </a:p>
        </p:txBody>
      </p:sp>
      <p:sp>
        <p:nvSpPr>
          <p:cNvPr id="6" name="Slide Number Placeholder 5"/>
          <p:cNvSpPr>
            <a:spLocks noGrp="1"/>
          </p:cNvSpPr>
          <p:nvPr>
            <p:ph type="sldNum" sz="quarter" idx="12"/>
          </p:nvPr>
        </p:nvSpPr>
        <p:spPr bwMode="auto"/>
        <p:txBody>
          <a:bodyPr/>
          <a:lstStyle/>
          <a:p>
            <a:pPr>
              <a:defRPr/>
            </a:pPr>
            <a:fld id="{2962F74C-5B57-364E-8F66-5693620CE89C}" type="slidenum">
              <a:rPr lang="de-DE"/>
              <a:t>‹#›</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vertTitleAndTx" preserve="1" userDrawn="1">
  <p:cSld name="Vertikaler Titel und Text">
    <p:spTree>
      <p:nvGrpSpPr>
        <p:cNvPr id="1" name=""/>
        <p:cNvGrpSpPr/>
        <p:nvPr/>
      </p:nvGrpSpPr>
      <p:grpSpPr bwMode="auto">
        <a:xfrm>
          <a:off x="0" y="0"/>
          <a:ext cx="0" cy="0"/>
          <a:chOff x="0" y="0"/>
          <a:chExt cx="0" cy="0"/>
        </a:xfrm>
      </p:grpSpPr>
      <p:sp>
        <p:nvSpPr>
          <p:cNvPr id="2" name="Vertical Title 1"/>
          <p:cNvSpPr>
            <a:spLocks noGrp="1"/>
          </p:cNvSpPr>
          <p:nvPr>
            <p:ph type="title" orient="vert"/>
          </p:nvPr>
        </p:nvSpPr>
        <p:spPr bwMode="auto">
          <a:xfrm>
            <a:off x="4907757" y="527403"/>
            <a:ext cx="1478756" cy="8394877"/>
          </a:xfrm>
        </p:spPr>
        <p:txBody>
          <a:bodyPr vert="eaVert"/>
          <a:lstStyle/>
          <a:p>
            <a:pPr>
              <a:defRPr/>
            </a:pPr>
            <a:r>
              <a:rPr lang="de-DE"/>
              <a:t>Mastertitelformat bearbeiten</a:t>
            </a:r>
            <a:endParaRPr lang="en-US"/>
          </a:p>
        </p:txBody>
      </p:sp>
      <p:sp>
        <p:nvSpPr>
          <p:cNvPr id="3" name="Vertical Text Placeholder 2"/>
          <p:cNvSpPr>
            <a:spLocks noGrp="1"/>
          </p:cNvSpPr>
          <p:nvPr>
            <p:ph type="body" orient="vert" idx="1"/>
          </p:nvPr>
        </p:nvSpPr>
        <p:spPr bwMode="auto">
          <a:xfrm>
            <a:off x="471488" y="527403"/>
            <a:ext cx="4350544" cy="8394877"/>
          </a:xfrm>
        </p:spPr>
        <p:txBody>
          <a:bodyPr vert="eaVert"/>
          <a:lstStyle/>
          <a:p>
            <a:pPr lvl="0">
              <a:defRPr/>
            </a:pPr>
            <a:r>
              <a:rPr lang="de-DE"/>
              <a:t>Mastertextformat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lang="en-US"/>
          </a:p>
        </p:txBody>
      </p:sp>
      <p:sp>
        <p:nvSpPr>
          <p:cNvPr id="4" name="Date Placeholder 3"/>
          <p:cNvSpPr>
            <a:spLocks noGrp="1"/>
          </p:cNvSpPr>
          <p:nvPr>
            <p:ph type="dt" sz="half" idx="10"/>
          </p:nvPr>
        </p:nvSpPr>
        <p:spPr bwMode="auto"/>
        <p:txBody>
          <a:bodyPr/>
          <a:lstStyle/>
          <a:p>
            <a:pPr>
              <a:defRPr/>
            </a:pPr>
            <a:fld id="{DE2288DA-9A1A-204B-AC80-464BDE9DC977}" type="datetimeFigureOut">
              <a:rPr lang="de-DE"/>
              <a:t>10.07.2022</a:t>
            </a:fld>
            <a:endParaRPr lang="de-DE"/>
          </a:p>
        </p:txBody>
      </p:sp>
      <p:sp>
        <p:nvSpPr>
          <p:cNvPr id="5" name="Footer Placeholder 4"/>
          <p:cNvSpPr>
            <a:spLocks noGrp="1"/>
          </p:cNvSpPr>
          <p:nvPr>
            <p:ph type="ftr" sz="quarter" idx="11"/>
          </p:nvPr>
        </p:nvSpPr>
        <p:spPr bwMode="auto"/>
        <p:txBody>
          <a:bodyPr/>
          <a:lstStyle/>
          <a:p>
            <a:pPr>
              <a:defRPr/>
            </a:pPr>
            <a:endParaRPr lang="de-DE"/>
          </a:p>
        </p:txBody>
      </p:sp>
      <p:sp>
        <p:nvSpPr>
          <p:cNvPr id="6" name="Slide Number Placeholder 5"/>
          <p:cNvSpPr>
            <a:spLocks noGrp="1"/>
          </p:cNvSpPr>
          <p:nvPr>
            <p:ph type="sldNum" sz="quarter" idx="12"/>
          </p:nvPr>
        </p:nvSpPr>
        <p:spPr bwMode="auto"/>
        <p:txBody>
          <a:bodyPr/>
          <a:lstStyle/>
          <a:p>
            <a:pPr>
              <a:defRPr/>
            </a:pPr>
            <a:fld id="{2962F74C-5B57-364E-8F66-5693620CE89C}" type="slidenum">
              <a:rPr lang="de-DE"/>
              <a:t>‹#›</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preserve="1" userDrawn="1">
  <p:cSld name="Titel und Inhal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de-DE"/>
              <a:t>Mastertitelformat bearbeiten</a:t>
            </a:r>
            <a:endParaRPr lang="en-US"/>
          </a:p>
        </p:txBody>
      </p:sp>
      <p:sp>
        <p:nvSpPr>
          <p:cNvPr id="3" name="Content Placeholder 2"/>
          <p:cNvSpPr>
            <a:spLocks noGrp="1"/>
          </p:cNvSpPr>
          <p:nvPr>
            <p:ph idx="1"/>
          </p:nvPr>
        </p:nvSpPr>
        <p:spPr bwMode="auto"/>
        <p:txBody>
          <a:bodyPr/>
          <a:lstStyle/>
          <a:p>
            <a:pPr lvl="0">
              <a:defRPr/>
            </a:pPr>
            <a:r>
              <a:rPr lang="de-DE"/>
              <a:t>Mastertextformat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lang="en-US"/>
          </a:p>
        </p:txBody>
      </p:sp>
      <p:sp>
        <p:nvSpPr>
          <p:cNvPr id="4" name="Date Placeholder 3"/>
          <p:cNvSpPr>
            <a:spLocks noGrp="1"/>
          </p:cNvSpPr>
          <p:nvPr>
            <p:ph type="dt" sz="half" idx="10"/>
          </p:nvPr>
        </p:nvSpPr>
        <p:spPr bwMode="auto"/>
        <p:txBody>
          <a:bodyPr/>
          <a:lstStyle/>
          <a:p>
            <a:pPr>
              <a:defRPr/>
            </a:pPr>
            <a:fld id="{DE2288DA-9A1A-204B-AC80-464BDE9DC977}" type="datetimeFigureOut">
              <a:rPr lang="de-DE"/>
              <a:t>10.07.2022</a:t>
            </a:fld>
            <a:endParaRPr lang="de-DE"/>
          </a:p>
        </p:txBody>
      </p:sp>
      <p:sp>
        <p:nvSpPr>
          <p:cNvPr id="5" name="Footer Placeholder 4"/>
          <p:cNvSpPr>
            <a:spLocks noGrp="1"/>
          </p:cNvSpPr>
          <p:nvPr>
            <p:ph type="ftr" sz="quarter" idx="11"/>
          </p:nvPr>
        </p:nvSpPr>
        <p:spPr bwMode="auto"/>
        <p:txBody>
          <a:bodyPr/>
          <a:lstStyle/>
          <a:p>
            <a:pPr>
              <a:defRPr/>
            </a:pPr>
            <a:endParaRPr lang="de-DE"/>
          </a:p>
        </p:txBody>
      </p:sp>
      <p:sp>
        <p:nvSpPr>
          <p:cNvPr id="6" name="Slide Number Placeholder 5"/>
          <p:cNvSpPr>
            <a:spLocks noGrp="1"/>
          </p:cNvSpPr>
          <p:nvPr>
            <p:ph type="sldNum" sz="quarter" idx="12"/>
          </p:nvPr>
        </p:nvSpPr>
        <p:spPr bwMode="auto"/>
        <p:txBody>
          <a:bodyPr/>
          <a:lstStyle/>
          <a:p>
            <a:pPr>
              <a:defRPr/>
            </a:pPr>
            <a:fld id="{2962F74C-5B57-364E-8F66-5693620CE89C}" type="slidenum">
              <a:rPr lang="de-DE"/>
              <a:t>‹#›</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preserve="1" userDrawn="1">
  <p:cSld name="Abschnitts- überschrift">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467916" y="2469624"/>
            <a:ext cx="5915025" cy="4120620"/>
          </a:xfrm>
        </p:spPr>
        <p:txBody>
          <a:bodyPr anchor="b"/>
          <a:lstStyle>
            <a:lvl1pPr>
              <a:defRPr sz="4500"/>
            </a:lvl1pPr>
          </a:lstStyle>
          <a:p>
            <a:pPr>
              <a:defRPr/>
            </a:pPr>
            <a:r>
              <a:rPr lang="de-DE"/>
              <a:t>Mastertitelformat bearbeiten</a:t>
            </a:r>
            <a:endParaRPr lang="en-US"/>
          </a:p>
        </p:txBody>
      </p:sp>
      <p:sp>
        <p:nvSpPr>
          <p:cNvPr id="3" name="Text Placeholder 2"/>
          <p:cNvSpPr>
            <a:spLocks noGrp="1"/>
          </p:cNvSpPr>
          <p:nvPr>
            <p:ph type="body" idx="1"/>
          </p:nvPr>
        </p:nvSpPr>
        <p:spPr bwMode="auto">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defRPr/>
            </a:pPr>
            <a:r>
              <a:rPr lang="de-DE"/>
              <a:t>Mastertextformat bearbeiten</a:t>
            </a:r>
            <a:endParaRPr/>
          </a:p>
        </p:txBody>
      </p:sp>
      <p:sp>
        <p:nvSpPr>
          <p:cNvPr id="4" name="Date Placeholder 3"/>
          <p:cNvSpPr>
            <a:spLocks noGrp="1"/>
          </p:cNvSpPr>
          <p:nvPr>
            <p:ph type="dt" sz="half" idx="10"/>
          </p:nvPr>
        </p:nvSpPr>
        <p:spPr bwMode="auto"/>
        <p:txBody>
          <a:bodyPr/>
          <a:lstStyle/>
          <a:p>
            <a:pPr>
              <a:defRPr/>
            </a:pPr>
            <a:fld id="{DE2288DA-9A1A-204B-AC80-464BDE9DC977}" type="datetimeFigureOut">
              <a:rPr lang="de-DE"/>
              <a:t>10.07.2022</a:t>
            </a:fld>
            <a:endParaRPr lang="de-DE"/>
          </a:p>
        </p:txBody>
      </p:sp>
      <p:sp>
        <p:nvSpPr>
          <p:cNvPr id="5" name="Footer Placeholder 4"/>
          <p:cNvSpPr>
            <a:spLocks noGrp="1"/>
          </p:cNvSpPr>
          <p:nvPr>
            <p:ph type="ftr" sz="quarter" idx="11"/>
          </p:nvPr>
        </p:nvSpPr>
        <p:spPr bwMode="auto"/>
        <p:txBody>
          <a:bodyPr/>
          <a:lstStyle/>
          <a:p>
            <a:pPr>
              <a:defRPr/>
            </a:pPr>
            <a:endParaRPr lang="de-DE"/>
          </a:p>
        </p:txBody>
      </p:sp>
      <p:sp>
        <p:nvSpPr>
          <p:cNvPr id="6" name="Slide Number Placeholder 5"/>
          <p:cNvSpPr>
            <a:spLocks noGrp="1"/>
          </p:cNvSpPr>
          <p:nvPr>
            <p:ph type="sldNum" sz="quarter" idx="12"/>
          </p:nvPr>
        </p:nvSpPr>
        <p:spPr bwMode="auto"/>
        <p:txBody>
          <a:bodyPr/>
          <a:lstStyle/>
          <a:p>
            <a:pPr>
              <a:defRPr/>
            </a:pPr>
            <a:fld id="{2962F74C-5B57-364E-8F66-5693620CE89C}" type="slidenum">
              <a:rPr lang="de-DE"/>
              <a:t>‹#›</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preserve="1" userDrawn="1">
  <p:cSld name="Zwei Inhalt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de-DE"/>
              <a:t>Mastertitelformat bearbeiten</a:t>
            </a:r>
            <a:endParaRPr lang="en-US"/>
          </a:p>
        </p:txBody>
      </p:sp>
      <p:sp>
        <p:nvSpPr>
          <p:cNvPr id="3" name="Content Placeholder 2"/>
          <p:cNvSpPr>
            <a:spLocks noGrp="1"/>
          </p:cNvSpPr>
          <p:nvPr>
            <p:ph sz="half" idx="1"/>
          </p:nvPr>
        </p:nvSpPr>
        <p:spPr bwMode="auto">
          <a:xfrm>
            <a:off x="471488" y="2637014"/>
            <a:ext cx="2914650" cy="6285266"/>
          </a:xfrm>
        </p:spPr>
        <p:txBody>
          <a:bodyPr/>
          <a:lstStyle/>
          <a:p>
            <a:pPr lvl="0">
              <a:defRPr/>
            </a:pPr>
            <a:r>
              <a:rPr lang="de-DE"/>
              <a:t>Mastertextformat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lang="en-US"/>
          </a:p>
        </p:txBody>
      </p:sp>
      <p:sp>
        <p:nvSpPr>
          <p:cNvPr id="4" name="Content Placeholder 3"/>
          <p:cNvSpPr>
            <a:spLocks noGrp="1"/>
          </p:cNvSpPr>
          <p:nvPr>
            <p:ph sz="half" idx="2"/>
          </p:nvPr>
        </p:nvSpPr>
        <p:spPr bwMode="auto">
          <a:xfrm>
            <a:off x="3471863" y="2637014"/>
            <a:ext cx="2914650" cy="6285266"/>
          </a:xfrm>
        </p:spPr>
        <p:txBody>
          <a:bodyPr/>
          <a:lstStyle/>
          <a:p>
            <a:pPr lvl="0">
              <a:defRPr/>
            </a:pPr>
            <a:r>
              <a:rPr lang="de-DE"/>
              <a:t>Mastertextformat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lang="en-US"/>
          </a:p>
        </p:txBody>
      </p:sp>
      <p:sp>
        <p:nvSpPr>
          <p:cNvPr id="5" name="Date Placeholder 4"/>
          <p:cNvSpPr>
            <a:spLocks noGrp="1"/>
          </p:cNvSpPr>
          <p:nvPr>
            <p:ph type="dt" sz="half" idx="10"/>
          </p:nvPr>
        </p:nvSpPr>
        <p:spPr bwMode="auto"/>
        <p:txBody>
          <a:bodyPr/>
          <a:lstStyle/>
          <a:p>
            <a:pPr>
              <a:defRPr/>
            </a:pPr>
            <a:fld id="{DE2288DA-9A1A-204B-AC80-464BDE9DC977}" type="datetimeFigureOut">
              <a:rPr lang="de-DE"/>
              <a:t>10.07.2022</a:t>
            </a:fld>
            <a:endParaRPr lang="de-DE"/>
          </a:p>
        </p:txBody>
      </p:sp>
      <p:sp>
        <p:nvSpPr>
          <p:cNvPr id="6" name="Footer Placeholder 5"/>
          <p:cNvSpPr>
            <a:spLocks noGrp="1"/>
          </p:cNvSpPr>
          <p:nvPr>
            <p:ph type="ftr" sz="quarter" idx="11"/>
          </p:nvPr>
        </p:nvSpPr>
        <p:spPr bwMode="auto"/>
        <p:txBody>
          <a:bodyPr/>
          <a:lstStyle/>
          <a:p>
            <a:pPr>
              <a:defRPr/>
            </a:pPr>
            <a:endParaRPr lang="de-DE"/>
          </a:p>
        </p:txBody>
      </p:sp>
      <p:sp>
        <p:nvSpPr>
          <p:cNvPr id="7" name="Slide Number Placeholder 6"/>
          <p:cNvSpPr>
            <a:spLocks noGrp="1"/>
          </p:cNvSpPr>
          <p:nvPr>
            <p:ph type="sldNum" sz="quarter" idx="12"/>
          </p:nvPr>
        </p:nvSpPr>
        <p:spPr bwMode="auto"/>
        <p:txBody>
          <a:bodyPr/>
          <a:lstStyle/>
          <a:p>
            <a:pPr>
              <a:defRPr/>
            </a:pPr>
            <a:fld id="{2962F74C-5B57-364E-8F66-5693620CE89C}" type="slidenum">
              <a:rPr lang="de-DE"/>
              <a:t>‹#›</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woTxTwoObj" preserve="1" userDrawn="1">
  <p:cSld name="Vergleich">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472381" y="527405"/>
            <a:ext cx="5915025" cy="1914702"/>
          </a:xfrm>
        </p:spPr>
        <p:txBody>
          <a:bodyPr/>
          <a:lstStyle/>
          <a:p>
            <a:pPr>
              <a:defRPr/>
            </a:pPr>
            <a:r>
              <a:rPr lang="de-DE"/>
              <a:t>Mastertitelformat bearbeiten</a:t>
            </a:r>
            <a:endParaRPr lang="en-US"/>
          </a:p>
        </p:txBody>
      </p:sp>
      <p:sp>
        <p:nvSpPr>
          <p:cNvPr id="3" name="Text Placeholder 2"/>
          <p:cNvSpPr>
            <a:spLocks noGrp="1"/>
          </p:cNvSpPr>
          <p:nvPr>
            <p:ph type="body" idx="1"/>
          </p:nvPr>
        </p:nvSpPr>
        <p:spPr bwMode="auto">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defRPr/>
            </a:pPr>
            <a:r>
              <a:rPr lang="de-DE"/>
              <a:t>Mastertextformat bearbeiten</a:t>
            </a:r>
            <a:endParaRPr/>
          </a:p>
        </p:txBody>
      </p:sp>
      <p:sp>
        <p:nvSpPr>
          <p:cNvPr id="4" name="Content Placeholder 3"/>
          <p:cNvSpPr>
            <a:spLocks noGrp="1"/>
          </p:cNvSpPr>
          <p:nvPr>
            <p:ph sz="half" idx="2"/>
          </p:nvPr>
        </p:nvSpPr>
        <p:spPr bwMode="auto">
          <a:xfrm>
            <a:off x="472381" y="3618442"/>
            <a:ext cx="2901255" cy="5322183"/>
          </a:xfrm>
        </p:spPr>
        <p:txBody>
          <a:bodyPr/>
          <a:lstStyle/>
          <a:p>
            <a:pPr lvl="0">
              <a:defRPr/>
            </a:pPr>
            <a:r>
              <a:rPr lang="de-DE"/>
              <a:t>Mastertextformat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lang="en-US"/>
          </a:p>
        </p:txBody>
      </p:sp>
      <p:sp>
        <p:nvSpPr>
          <p:cNvPr id="5" name="Text Placeholder 4"/>
          <p:cNvSpPr>
            <a:spLocks noGrp="1"/>
          </p:cNvSpPr>
          <p:nvPr>
            <p:ph type="body" sz="quarter" idx="3"/>
          </p:nvPr>
        </p:nvSpPr>
        <p:spPr bwMode="auto">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defRPr/>
            </a:pPr>
            <a:r>
              <a:rPr lang="de-DE"/>
              <a:t>Mastertextformat bearbeiten</a:t>
            </a:r>
            <a:endParaRPr/>
          </a:p>
        </p:txBody>
      </p:sp>
      <p:sp>
        <p:nvSpPr>
          <p:cNvPr id="6" name="Content Placeholder 5"/>
          <p:cNvSpPr>
            <a:spLocks noGrp="1"/>
          </p:cNvSpPr>
          <p:nvPr>
            <p:ph sz="quarter" idx="4"/>
          </p:nvPr>
        </p:nvSpPr>
        <p:spPr bwMode="auto">
          <a:xfrm>
            <a:off x="3471863" y="3618442"/>
            <a:ext cx="2915543" cy="5322183"/>
          </a:xfrm>
        </p:spPr>
        <p:txBody>
          <a:bodyPr/>
          <a:lstStyle/>
          <a:p>
            <a:pPr lvl="0">
              <a:defRPr/>
            </a:pPr>
            <a:r>
              <a:rPr lang="de-DE"/>
              <a:t>Mastertextformat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lang="en-US"/>
          </a:p>
        </p:txBody>
      </p:sp>
      <p:sp>
        <p:nvSpPr>
          <p:cNvPr id="7" name="Date Placeholder 6"/>
          <p:cNvSpPr>
            <a:spLocks noGrp="1"/>
          </p:cNvSpPr>
          <p:nvPr>
            <p:ph type="dt" sz="half" idx="10"/>
          </p:nvPr>
        </p:nvSpPr>
        <p:spPr bwMode="auto"/>
        <p:txBody>
          <a:bodyPr/>
          <a:lstStyle/>
          <a:p>
            <a:pPr>
              <a:defRPr/>
            </a:pPr>
            <a:fld id="{DE2288DA-9A1A-204B-AC80-464BDE9DC977}" type="datetimeFigureOut">
              <a:rPr lang="de-DE"/>
              <a:t>10.07.2022</a:t>
            </a:fld>
            <a:endParaRPr lang="de-DE"/>
          </a:p>
        </p:txBody>
      </p:sp>
      <p:sp>
        <p:nvSpPr>
          <p:cNvPr id="8" name="Footer Placeholder 7"/>
          <p:cNvSpPr>
            <a:spLocks noGrp="1"/>
          </p:cNvSpPr>
          <p:nvPr>
            <p:ph type="ftr" sz="quarter" idx="11"/>
          </p:nvPr>
        </p:nvSpPr>
        <p:spPr bwMode="auto"/>
        <p:txBody>
          <a:bodyPr/>
          <a:lstStyle/>
          <a:p>
            <a:pPr>
              <a:defRPr/>
            </a:pPr>
            <a:endParaRPr lang="de-DE"/>
          </a:p>
        </p:txBody>
      </p:sp>
      <p:sp>
        <p:nvSpPr>
          <p:cNvPr id="9" name="Slide Number Placeholder 8"/>
          <p:cNvSpPr>
            <a:spLocks noGrp="1"/>
          </p:cNvSpPr>
          <p:nvPr>
            <p:ph type="sldNum" sz="quarter" idx="12"/>
          </p:nvPr>
        </p:nvSpPr>
        <p:spPr bwMode="auto"/>
        <p:txBody>
          <a:bodyPr/>
          <a:lstStyle/>
          <a:p>
            <a:pPr>
              <a:defRPr/>
            </a:pPr>
            <a:fld id="{2962F74C-5B57-364E-8F66-5693620CE89C}" type="slidenum">
              <a:rPr lang="de-DE"/>
              <a:t>‹#›</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preserve="1" userDrawn="1">
  <p:cSld name="Nur Titel">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de-DE"/>
              <a:t>Mastertitelformat bearbeiten</a:t>
            </a:r>
            <a:endParaRPr lang="en-US"/>
          </a:p>
        </p:txBody>
      </p:sp>
      <p:sp>
        <p:nvSpPr>
          <p:cNvPr id="3" name="Date Placeholder 2"/>
          <p:cNvSpPr>
            <a:spLocks noGrp="1"/>
          </p:cNvSpPr>
          <p:nvPr>
            <p:ph type="dt" sz="half" idx="10"/>
          </p:nvPr>
        </p:nvSpPr>
        <p:spPr bwMode="auto"/>
        <p:txBody>
          <a:bodyPr/>
          <a:lstStyle/>
          <a:p>
            <a:pPr>
              <a:defRPr/>
            </a:pPr>
            <a:fld id="{DE2288DA-9A1A-204B-AC80-464BDE9DC977}" type="datetimeFigureOut">
              <a:rPr lang="de-DE"/>
              <a:t>10.07.2022</a:t>
            </a:fld>
            <a:endParaRPr lang="de-DE"/>
          </a:p>
        </p:txBody>
      </p:sp>
      <p:sp>
        <p:nvSpPr>
          <p:cNvPr id="4" name="Footer Placeholder 3"/>
          <p:cNvSpPr>
            <a:spLocks noGrp="1"/>
          </p:cNvSpPr>
          <p:nvPr>
            <p:ph type="ftr" sz="quarter" idx="11"/>
          </p:nvPr>
        </p:nvSpPr>
        <p:spPr bwMode="auto"/>
        <p:txBody>
          <a:bodyPr/>
          <a:lstStyle/>
          <a:p>
            <a:pPr>
              <a:defRPr/>
            </a:pPr>
            <a:endParaRPr lang="de-DE"/>
          </a:p>
        </p:txBody>
      </p:sp>
      <p:sp>
        <p:nvSpPr>
          <p:cNvPr id="5" name="Slide Number Placeholder 4"/>
          <p:cNvSpPr>
            <a:spLocks noGrp="1"/>
          </p:cNvSpPr>
          <p:nvPr>
            <p:ph type="sldNum" sz="quarter" idx="12"/>
          </p:nvPr>
        </p:nvSpPr>
        <p:spPr bwMode="auto"/>
        <p:txBody>
          <a:bodyPr/>
          <a:lstStyle/>
          <a:p>
            <a:pPr>
              <a:defRPr/>
            </a:pPr>
            <a:fld id="{2962F74C-5B57-364E-8F66-5693620CE89C}" type="slidenum">
              <a:rPr lang="de-DE"/>
              <a:t>‹#›</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preserve="1" userDrawn="1">
  <p:cSld name="Leer">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DE2288DA-9A1A-204B-AC80-464BDE9DC977}" type="datetimeFigureOut">
              <a:rPr lang="de-DE"/>
              <a:t>10.07.2022</a:t>
            </a:fld>
            <a:endParaRPr lang="de-DE"/>
          </a:p>
        </p:txBody>
      </p:sp>
      <p:sp>
        <p:nvSpPr>
          <p:cNvPr id="3" name="Footer Placeholder 2"/>
          <p:cNvSpPr>
            <a:spLocks noGrp="1"/>
          </p:cNvSpPr>
          <p:nvPr>
            <p:ph type="ftr" sz="quarter" idx="11"/>
          </p:nvPr>
        </p:nvSpPr>
        <p:spPr bwMode="auto"/>
        <p:txBody>
          <a:bodyPr/>
          <a:lstStyle/>
          <a:p>
            <a:pPr>
              <a:defRPr/>
            </a:pPr>
            <a:endParaRPr lang="de-DE"/>
          </a:p>
        </p:txBody>
      </p:sp>
      <p:sp>
        <p:nvSpPr>
          <p:cNvPr id="4" name="Slide Number Placeholder 3"/>
          <p:cNvSpPr>
            <a:spLocks noGrp="1"/>
          </p:cNvSpPr>
          <p:nvPr>
            <p:ph type="sldNum" sz="quarter" idx="12"/>
          </p:nvPr>
        </p:nvSpPr>
        <p:spPr bwMode="auto"/>
        <p:txBody>
          <a:bodyPr/>
          <a:lstStyle/>
          <a:p>
            <a:pPr>
              <a:defRPr/>
            </a:pPr>
            <a:fld id="{2962F74C-5B57-364E-8F66-5693620CE89C}" type="slidenum">
              <a:rPr lang="de-DE"/>
              <a:t>‹#›</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preserve="1" userDrawn="1">
  <p:cSld name="Inhalt mit Überschrift">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472381" y="660400"/>
            <a:ext cx="2211884" cy="2311399"/>
          </a:xfrm>
        </p:spPr>
        <p:txBody>
          <a:bodyPr anchor="b"/>
          <a:lstStyle>
            <a:lvl1pPr>
              <a:defRPr sz="2400"/>
            </a:lvl1pPr>
          </a:lstStyle>
          <a:p>
            <a:pPr>
              <a:defRPr/>
            </a:pPr>
            <a:r>
              <a:rPr lang="de-DE"/>
              <a:t>Mastertitelformat bearbeiten</a:t>
            </a:r>
            <a:endParaRPr lang="en-US"/>
          </a:p>
        </p:txBody>
      </p:sp>
      <p:sp>
        <p:nvSpPr>
          <p:cNvPr id="3" name="Content Placeholder 2"/>
          <p:cNvSpPr>
            <a:spLocks noGrp="1"/>
          </p:cNvSpPr>
          <p:nvPr>
            <p:ph idx="1"/>
          </p:nvPr>
        </p:nvSpPr>
        <p:spPr bwMode="auto">
          <a:xfrm>
            <a:off x="2915543" y="1426282"/>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defRPr/>
            </a:pPr>
            <a:r>
              <a:rPr lang="de-DE"/>
              <a:t>Mastertextformat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lang="en-US"/>
          </a:p>
        </p:txBody>
      </p:sp>
      <p:sp>
        <p:nvSpPr>
          <p:cNvPr id="4" name="Text Placeholder 3"/>
          <p:cNvSpPr>
            <a:spLocks noGrp="1"/>
          </p:cNvSpPr>
          <p:nvPr>
            <p:ph type="body" sz="half" idx="2"/>
          </p:nvPr>
        </p:nvSpPr>
        <p:spPr bwMode="auto">
          <a:xfrm>
            <a:off x="472381" y="2971800"/>
            <a:ext cx="2211884" cy="550562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defRPr/>
            </a:pPr>
            <a:r>
              <a:rPr lang="de-DE"/>
              <a:t>Mastertextformat bearbeiten</a:t>
            </a:r>
            <a:endParaRPr/>
          </a:p>
        </p:txBody>
      </p:sp>
      <p:sp>
        <p:nvSpPr>
          <p:cNvPr id="5" name="Date Placeholder 4"/>
          <p:cNvSpPr>
            <a:spLocks noGrp="1"/>
          </p:cNvSpPr>
          <p:nvPr>
            <p:ph type="dt" sz="half" idx="10"/>
          </p:nvPr>
        </p:nvSpPr>
        <p:spPr bwMode="auto"/>
        <p:txBody>
          <a:bodyPr/>
          <a:lstStyle/>
          <a:p>
            <a:pPr>
              <a:defRPr/>
            </a:pPr>
            <a:fld id="{DE2288DA-9A1A-204B-AC80-464BDE9DC977}" type="datetimeFigureOut">
              <a:rPr lang="de-DE"/>
              <a:t>10.07.2022</a:t>
            </a:fld>
            <a:endParaRPr lang="de-DE"/>
          </a:p>
        </p:txBody>
      </p:sp>
      <p:sp>
        <p:nvSpPr>
          <p:cNvPr id="6" name="Footer Placeholder 5"/>
          <p:cNvSpPr>
            <a:spLocks noGrp="1"/>
          </p:cNvSpPr>
          <p:nvPr>
            <p:ph type="ftr" sz="quarter" idx="11"/>
          </p:nvPr>
        </p:nvSpPr>
        <p:spPr bwMode="auto"/>
        <p:txBody>
          <a:bodyPr/>
          <a:lstStyle/>
          <a:p>
            <a:pPr>
              <a:defRPr/>
            </a:pPr>
            <a:endParaRPr lang="de-DE"/>
          </a:p>
        </p:txBody>
      </p:sp>
      <p:sp>
        <p:nvSpPr>
          <p:cNvPr id="7" name="Slide Number Placeholder 6"/>
          <p:cNvSpPr>
            <a:spLocks noGrp="1"/>
          </p:cNvSpPr>
          <p:nvPr>
            <p:ph type="sldNum" sz="quarter" idx="12"/>
          </p:nvPr>
        </p:nvSpPr>
        <p:spPr bwMode="auto"/>
        <p:txBody>
          <a:bodyPr/>
          <a:lstStyle/>
          <a:p>
            <a:pPr>
              <a:defRPr/>
            </a:pPr>
            <a:fld id="{2962F74C-5B57-364E-8F66-5693620CE89C}" type="slidenum">
              <a:rPr lang="de-DE"/>
              <a:t>‹#›</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preserve="1" userDrawn="1">
  <p:cSld name="Bild mit Überschrift">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472381" y="660400"/>
            <a:ext cx="2211884" cy="2311399"/>
          </a:xfrm>
        </p:spPr>
        <p:txBody>
          <a:bodyPr anchor="b"/>
          <a:lstStyle>
            <a:lvl1pPr>
              <a:defRPr sz="2400"/>
            </a:lvl1pPr>
          </a:lstStyle>
          <a:p>
            <a:pPr>
              <a:defRPr/>
            </a:pPr>
            <a:r>
              <a:rPr lang="de-DE"/>
              <a:t>Mastertitelformat bearbeiten</a:t>
            </a:r>
            <a:endParaRPr lang="en-US"/>
          </a:p>
        </p:txBody>
      </p:sp>
      <p:sp>
        <p:nvSpPr>
          <p:cNvPr id="3" name="Picture Placeholder 2"/>
          <p:cNvSpPr>
            <a:spLocks noGrp="1" noChangeAspect="1"/>
          </p:cNvSpPr>
          <p:nvPr>
            <p:ph type="pic" idx="1"/>
          </p:nvPr>
        </p:nvSpPr>
        <p:spPr bwMode="auto">
          <a:xfrm>
            <a:off x="2915543" y="1426282"/>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a:defRPr/>
            </a:pPr>
            <a:r>
              <a:rPr lang="de-DE"/>
              <a:t>Bild durch Klicken auf Symbol hinzufügen</a:t>
            </a:r>
            <a:endParaRPr lang="en-US"/>
          </a:p>
        </p:txBody>
      </p:sp>
      <p:sp>
        <p:nvSpPr>
          <p:cNvPr id="4" name="Text Placeholder 3"/>
          <p:cNvSpPr>
            <a:spLocks noGrp="1"/>
          </p:cNvSpPr>
          <p:nvPr>
            <p:ph type="body" sz="half" idx="2"/>
          </p:nvPr>
        </p:nvSpPr>
        <p:spPr bwMode="auto">
          <a:xfrm>
            <a:off x="472381" y="2971800"/>
            <a:ext cx="2211884" cy="550562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defRPr/>
            </a:pPr>
            <a:r>
              <a:rPr lang="de-DE"/>
              <a:t>Mastertextformat bearbeiten</a:t>
            </a:r>
            <a:endParaRPr/>
          </a:p>
        </p:txBody>
      </p:sp>
      <p:sp>
        <p:nvSpPr>
          <p:cNvPr id="5" name="Date Placeholder 4"/>
          <p:cNvSpPr>
            <a:spLocks noGrp="1"/>
          </p:cNvSpPr>
          <p:nvPr>
            <p:ph type="dt" sz="half" idx="10"/>
          </p:nvPr>
        </p:nvSpPr>
        <p:spPr bwMode="auto"/>
        <p:txBody>
          <a:bodyPr/>
          <a:lstStyle/>
          <a:p>
            <a:pPr>
              <a:defRPr/>
            </a:pPr>
            <a:fld id="{DE2288DA-9A1A-204B-AC80-464BDE9DC977}" type="datetimeFigureOut">
              <a:rPr lang="de-DE"/>
              <a:t>10.07.2022</a:t>
            </a:fld>
            <a:endParaRPr lang="de-DE"/>
          </a:p>
        </p:txBody>
      </p:sp>
      <p:sp>
        <p:nvSpPr>
          <p:cNvPr id="6" name="Footer Placeholder 5"/>
          <p:cNvSpPr>
            <a:spLocks noGrp="1"/>
          </p:cNvSpPr>
          <p:nvPr>
            <p:ph type="ftr" sz="quarter" idx="11"/>
          </p:nvPr>
        </p:nvSpPr>
        <p:spPr bwMode="auto"/>
        <p:txBody>
          <a:bodyPr/>
          <a:lstStyle/>
          <a:p>
            <a:pPr>
              <a:defRPr/>
            </a:pPr>
            <a:endParaRPr lang="de-DE"/>
          </a:p>
        </p:txBody>
      </p:sp>
      <p:sp>
        <p:nvSpPr>
          <p:cNvPr id="7" name="Slide Number Placeholder 6"/>
          <p:cNvSpPr>
            <a:spLocks noGrp="1"/>
          </p:cNvSpPr>
          <p:nvPr>
            <p:ph type="sldNum" sz="quarter" idx="12"/>
          </p:nvPr>
        </p:nvSpPr>
        <p:spPr bwMode="auto"/>
        <p:txBody>
          <a:bodyPr/>
          <a:lstStyle/>
          <a:p>
            <a:pPr>
              <a:defRPr/>
            </a:pPr>
            <a:fld id="{2962F74C-5B57-364E-8F66-5693620CE89C}" type="slidenum">
              <a:rPr lang="de-DE"/>
              <a:t>‹#›</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2" name="Title Placeholder 1"/>
          <p:cNvSpPr>
            <a:spLocks noGrp="1"/>
          </p:cNvSpPr>
          <p:nvPr>
            <p:ph type="title"/>
          </p:nvPr>
        </p:nvSpPr>
        <p:spPr bwMode="auto">
          <a:xfrm>
            <a:off x="471488" y="527405"/>
            <a:ext cx="5915025" cy="1914702"/>
          </a:xfrm>
          <a:prstGeom prst="rect">
            <a:avLst/>
          </a:prstGeom>
        </p:spPr>
        <p:txBody>
          <a:bodyPr vert="horz" lIns="91440" tIns="45720" rIns="91440" bIns="45720" rtlCol="0" anchor="ctr">
            <a:normAutofit/>
          </a:bodyPr>
          <a:lstStyle/>
          <a:p>
            <a:pPr>
              <a:defRPr/>
            </a:pPr>
            <a:r>
              <a:rPr lang="de-DE"/>
              <a:t>Mastertitelformat bearbeiten</a:t>
            </a:r>
            <a:endParaRPr lang="en-US"/>
          </a:p>
        </p:txBody>
      </p:sp>
      <p:sp>
        <p:nvSpPr>
          <p:cNvPr id="3" name="Text Placeholder 2"/>
          <p:cNvSpPr>
            <a:spLocks noGrp="1"/>
          </p:cNvSpPr>
          <p:nvPr>
            <p:ph type="body" idx="1"/>
          </p:nvPr>
        </p:nvSpPr>
        <p:spPr bwMode="auto">
          <a:xfrm>
            <a:off x="471488" y="2637014"/>
            <a:ext cx="5915025" cy="6285266"/>
          </a:xfrm>
          <a:prstGeom prst="rect">
            <a:avLst/>
          </a:prstGeom>
        </p:spPr>
        <p:txBody>
          <a:bodyPr vert="horz" lIns="91440" tIns="45720" rIns="91440" bIns="45720" rtlCol="0">
            <a:normAutofit/>
          </a:bodyPr>
          <a:lstStyle/>
          <a:p>
            <a:pPr lvl="0">
              <a:defRPr/>
            </a:pPr>
            <a:r>
              <a:rPr lang="de-DE"/>
              <a:t>Mastertextformat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lang="en-US"/>
          </a:p>
        </p:txBody>
      </p:sp>
      <p:sp>
        <p:nvSpPr>
          <p:cNvPr id="4" name="Date Placeholder 3"/>
          <p:cNvSpPr>
            <a:spLocks noGrp="1"/>
          </p:cNvSpPr>
          <p:nvPr>
            <p:ph type="dt" sz="half" idx="2"/>
          </p:nvPr>
        </p:nvSpPr>
        <p:spPr bwMode="auto">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DE2288DA-9A1A-204B-AC80-464BDE9DC977}" type="datetimeFigureOut">
              <a:rPr lang="de-DE"/>
              <a:t>10.07.2022</a:t>
            </a:fld>
            <a:endParaRPr lang="de-DE"/>
          </a:p>
        </p:txBody>
      </p:sp>
      <p:sp>
        <p:nvSpPr>
          <p:cNvPr id="5" name="Footer Placeholder 4"/>
          <p:cNvSpPr>
            <a:spLocks noGrp="1"/>
          </p:cNvSpPr>
          <p:nvPr>
            <p:ph type="ftr" sz="quarter" idx="3"/>
          </p:nvPr>
        </p:nvSpPr>
        <p:spPr bwMode="auto">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de-DE"/>
          </a:p>
        </p:txBody>
      </p:sp>
      <p:sp>
        <p:nvSpPr>
          <p:cNvPr id="6" name="Slide Number Placeholder 5"/>
          <p:cNvSpPr>
            <a:spLocks noGrp="1"/>
          </p:cNvSpPr>
          <p:nvPr>
            <p:ph type="sldNum" sz="quarter" idx="4"/>
          </p:nvPr>
        </p:nvSpPr>
        <p:spPr bwMode="auto">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2962F74C-5B57-364E-8F66-5693620CE89C}" type="slidenum">
              <a:rPr lang="de-DE"/>
              <a:t>‹#›</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a:lnSpc>
          <a:spcPct val="90000"/>
        </a:lnSpc>
        <a:spcBef>
          <a:spcPts val="0"/>
        </a:spcBef>
        <a:buNone/>
        <a:defRPr sz="3300">
          <a:solidFill>
            <a:schemeClr val="tx1"/>
          </a:solidFill>
          <a:latin typeface="+mj-lt"/>
          <a:ea typeface="+mj-ea"/>
          <a:cs typeface="+mj-cs"/>
        </a:defRPr>
      </a:lvl1pPr>
    </p:titleStyle>
    <p:bodyStyle>
      <a:lvl1pPr marL="171450" indent="-171450" algn="l" defTabSz="685800">
        <a:lnSpc>
          <a:spcPct val="90000"/>
        </a:lnSpc>
        <a:spcBef>
          <a:spcPts val="750"/>
        </a:spcBef>
        <a:buFont typeface="Arial"/>
        <a:buChar char="•"/>
        <a:defRPr sz="2100">
          <a:solidFill>
            <a:schemeClr val="tx1"/>
          </a:solidFill>
          <a:latin typeface="+mn-lt"/>
          <a:ea typeface="+mn-ea"/>
          <a:cs typeface="+mn-cs"/>
        </a:defRPr>
      </a:lvl1pPr>
      <a:lvl2pPr marL="514350" indent="-171450" algn="l" defTabSz="685800">
        <a:lnSpc>
          <a:spcPct val="90000"/>
        </a:lnSpc>
        <a:spcBef>
          <a:spcPts val="375"/>
        </a:spcBef>
        <a:buFont typeface="Arial"/>
        <a:buChar char="•"/>
        <a:defRPr sz="1800">
          <a:solidFill>
            <a:schemeClr val="tx1"/>
          </a:solidFill>
          <a:latin typeface="+mn-lt"/>
          <a:ea typeface="+mn-ea"/>
          <a:cs typeface="+mn-cs"/>
        </a:defRPr>
      </a:lvl2pPr>
      <a:lvl3pPr marL="857250" indent="-171450" algn="l" defTabSz="685800">
        <a:lnSpc>
          <a:spcPct val="90000"/>
        </a:lnSpc>
        <a:spcBef>
          <a:spcPts val="375"/>
        </a:spcBef>
        <a:buFont typeface="Arial"/>
        <a:buChar char="•"/>
        <a:defRPr sz="1500">
          <a:solidFill>
            <a:schemeClr val="tx1"/>
          </a:solidFill>
          <a:latin typeface="+mn-lt"/>
          <a:ea typeface="+mn-ea"/>
          <a:cs typeface="+mn-cs"/>
        </a:defRPr>
      </a:lvl3pPr>
      <a:lvl4pPr marL="1200150" indent="-171450" algn="l" defTabSz="685800">
        <a:lnSpc>
          <a:spcPct val="90000"/>
        </a:lnSpc>
        <a:spcBef>
          <a:spcPts val="375"/>
        </a:spcBef>
        <a:buFont typeface="Arial"/>
        <a:buChar char="•"/>
        <a:defRPr sz="1350">
          <a:solidFill>
            <a:schemeClr val="tx1"/>
          </a:solidFill>
          <a:latin typeface="+mn-lt"/>
          <a:ea typeface="+mn-ea"/>
          <a:cs typeface="+mn-cs"/>
        </a:defRPr>
      </a:lvl4pPr>
      <a:lvl5pPr marL="1543050" indent="-171450" algn="l" defTabSz="685800">
        <a:lnSpc>
          <a:spcPct val="90000"/>
        </a:lnSpc>
        <a:spcBef>
          <a:spcPts val="375"/>
        </a:spcBef>
        <a:buFont typeface="Arial"/>
        <a:buChar char="•"/>
        <a:defRPr sz="1350">
          <a:solidFill>
            <a:schemeClr val="tx1"/>
          </a:solidFill>
          <a:latin typeface="+mn-lt"/>
          <a:ea typeface="+mn-ea"/>
          <a:cs typeface="+mn-cs"/>
        </a:defRPr>
      </a:lvl5pPr>
      <a:lvl6pPr marL="1885950" indent="-171450" algn="l" defTabSz="685800">
        <a:lnSpc>
          <a:spcPct val="90000"/>
        </a:lnSpc>
        <a:spcBef>
          <a:spcPts val="375"/>
        </a:spcBef>
        <a:buFont typeface="Arial"/>
        <a:buChar char="•"/>
        <a:defRPr sz="1350">
          <a:solidFill>
            <a:schemeClr val="tx1"/>
          </a:solidFill>
          <a:latin typeface="+mn-lt"/>
          <a:ea typeface="+mn-ea"/>
          <a:cs typeface="+mn-cs"/>
        </a:defRPr>
      </a:lvl6pPr>
      <a:lvl7pPr marL="2228850" indent="-171450" algn="l" defTabSz="685800">
        <a:lnSpc>
          <a:spcPct val="90000"/>
        </a:lnSpc>
        <a:spcBef>
          <a:spcPts val="375"/>
        </a:spcBef>
        <a:buFont typeface="Arial"/>
        <a:buChar char="•"/>
        <a:defRPr sz="1350">
          <a:solidFill>
            <a:schemeClr val="tx1"/>
          </a:solidFill>
          <a:latin typeface="+mn-lt"/>
          <a:ea typeface="+mn-ea"/>
          <a:cs typeface="+mn-cs"/>
        </a:defRPr>
      </a:lvl7pPr>
      <a:lvl8pPr marL="2571750" indent="-171450" algn="l" defTabSz="685800">
        <a:lnSpc>
          <a:spcPct val="90000"/>
        </a:lnSpc>
        <a:spcBef>
          <a:spcPts val="375"/>
        </a:spcBef>
        <a:buFont typeface="Arial"/>
        <a:buChar char="•"/>
        <a:defRPr sz="1350">
          <a:solidFill>
            <a:schemeClr val="tx1"/>
          </a:solidFill>
          <a:latin typeface="+mn-lt"/>
          <a:ea typeface="+mn-ea"/>
          <a:cs typeface="+mn-cs"/>
        </a:defRPr>
      </a:lvl8pPr>
      <a:lvl9pPr marL="2914650" indent="-171450" algn="l" defTabSz="685800">
        <a:lnSpc>
          <a:spcPct val="90000"/>
        </a:lnSpc>
        <a:spcBef>
          <a:spcPts val="375"/>
        </a:spcBef>
        <a:buFont typeface="Arial"/>
        <a:buChar char="•"/>
        <a:defRPr sz="1350">
          <a:solidFill>
            <a:schemeClr val="tx1"/>
          </a:solidFill>
          <a:latin typeface="+mn-lt"/>
          <a:ea typeface="+mn-ea"/>
          <a:cs typeface="+mn-cs"/>
        </a:defRPr>
      </a:lvl9pPr>
    </p:bodyStyle>
    <p:otherStyle>
      <a:defPPr>
        <a:defRPr lang="en-US"/>
      </a:defPPr>
      <a:lvl1pPr marL="0" algn="l" defTabSz="685800">
        <a:defRPr sz="1350">
          <a:solidFill>
            <a:schemeClr val="tx1"/>
          </a:solidFill>
          <a:latin typeface="+mn-lt"/>
          <a:ea typeface="+mn-ea"/>
          <a:cs typeface="+mn-cs"/>
        </a:defRPr>
      </a:lvl1pPr>
      <a:lvl2pPr marL="342900" algn="l" defTabSz="685800">
        <a:defRPr sz="1350">
          <a:solidFill>
            <a:schemeClr val="tx1"/>
          </a:solidFill>
          <a:latin typeface="+mn-lt"/>
          <a:ea typeface="+mn-ea"/>
          <a:cs typeface="+mn-cs"/>
        </a:defRPr>
      </a:lvl2pPr>
      <a:lvl3pPr marL="685800" algn="l" defTabSz="685800">
        <a:defRPr sz="1350">
          <a:solidFill>
            <a:schemeClr val="tx1"/>
          </a:solidFill>
          <a:latin typeface="+mn-lt"/>
          <a:ea typeface="+mn-ea"/>
          <a:cs typeface="+mn-cs"/>
        </a:defRPr>
      </a:lvl3pPr>
      <a:lvl4pPr marL="1028700" algn="l" defTabSz="685800">
        <a:defRPr sz="1350">
          <a:solidFill>
            <a:schemeClr val="tx1"/>
          </a:solidFill>
          <a:latin typeface="+mn-lt"/>
          <a:ea typeface="+mn-ea"/>
          <a:cs typeface="+mn-cs"/>
        </a:defRPr>
      </a:lvl4pPr>
      <a:lvl5pPr marL="1371600" algn="l" defTabSz="685800">
        <a:defRPr sz="1350">
          <a:solidFill>
            <a:schemeClr val="tx1"/>
          </a:solidFill>
          <a:latin typeface="+mn-lt"/>
          <a:ea typeface="+mn-ea"/>
          <a:cs typeface="+mn-cs"/>
        </a:defRPr>
      </a:lvl5pPr>
      <a:lvl6pPr marL="1714500" algn="l" defTabSz="685800">
        <a:defRPr sz="1350">
          <a:solidFill>
            <a:schemeClr val="tx1"/>
          </a:solidFill>
          <a:latin typeface="+mn-lt"/>
          <a:ea typeface="+mn-ea"/>
          <a:cs typeface="+mn-cs"/>
        </a:defRPr>
      </a:lvl6pPr>
      <a:lvl7pPr marL="2057400" algn="l" defTabSz="685800">
        <a:defRPr sz="1350">
          <a:solidFill>
            <a:schemeClr val="tx1"/>
          </a:solidFill>
          <a:latin typeface="+mn-lt"/>
          <a:ea typeface="+mn-ea"/>
          <a:cs typeface="+mn-cs"/>
        </a:defRPr>
      </a:lvl7pPr>
      <a:lvl8pPr marL="2400300" algn="l" defTabSz="685800">
        <a:defRPr sz="1350">
          <a:solidFill>
            <a:schemeClr val="tx1"/>
          </a:solidFill>
          <a:latin typeface="+mn-lt"/>
          <a:ea typeface="+mn-ea"/>
          <a:cs typeface="+mn-cs"/>
        </a:defRPr>
      </a:lvl8pPr>
      <a:lvl9pPr marL="2743200" algn="l" defTabSz="685800">
        <a:defRPr sz="135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6" name="Picture 5" descr="A picture containing text, person&#10;&#10;Description automatically generated">
            <a:extLst>
              <a:ext uri="{FF2B5EF4-FFF2-40B4-BE49-F238E27FC236}">
                <a16:creationId xmlns:a16="http://schemas.microsoft.com/office/drawing/2014/main" id="{96F22FE1-EFE4-CB24-98B4-1AF9131C940A}"/>
              </a:ext>
            </a:extLst>
          </p:cNvPr>
          <p:cNvPicPr>
            <a:picLocks noChangeAspect="1"/>
          </p:cNvPicPr>
          <p:nvPr/>
        </p:nvPicPr>
        <p:blipFill rotWithShape="1">
          <a:blip r:embed="rId2"/>
          <a:srcRect l="420" t="29071" r="-420" b="9572"/>
          <a:stretch/>
        </p:blipFill>
        <p:spPr>
          <a:xfrm>
            <a:off x="-1" y="1402000"/>
            <a:ext cx="6885385" cy="2819527"/>
          </a:xfrm>
          <a:prstGeom prst="rect">
            <a:avLst/>
          </a:prstGeom>
        </p:spPr>
      </p:pic>
      <p:sp>
        <p:nvSpPr>
          <p:cNvPr id="27" name="Rechteck 26"/>
          <p:cNvSpPr/>
          <p:nvPr/>
        </p:nvSpPr>
        <p:spPr bwMode="auto">
          <a:xfrm flipV="1">
            <a:off x="1" y="4185546"/>
            <a:ext cx="6858000" cy="783968"/>
          </a:xfrm>
          <a:prstGeom prst="rect">
            <a:avLst/>
          </a:prstGeom>
          <a:solidFill>
            <a:srgbClr val="A326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sz="1600">
              <a:solidFill>
                <a:srgbClr val="FF0000"/>
              </a:solidFill>
            </a:endParaRPr>
          </a:p>
        </p:txBody>
      </p:sp>
      <p:pic>
        <p:nvPicPr>
          <p:cNvPr id="23" name="Grafik 22"/>
          <p:cNvPicPr>
            <a:picLocks noChangeAspect="1"/>
          </p:cNvPicPr>
          <p:nvPr/>
        </p:nvPicPr>
        <p:blipFill>
          <a:blip r:embed="rId3"/>
          <a:stretch/>
        </p:blipFill>
        <p:spPr bwMode="auto">
          <a:xfrm>
            <a:off x="3921747" y="662724"/>
            <a:ext cx="2530061" cy="719070"/>
          </a:xfrm>
          <a:prstGeom prst="rect">
            <a:avLst/>
          </a:prstGeom>
        </p:spPr>
      </p:pic>
      <p:sp>
        <p:nvSpPr>
          <p:cNvPr id="26" name="Textfeld 25"/>
          <p:cNvSpPr txBox="1"/>
          <p:nvPr/>
        </p:nvSpPr>
        <p:spPr bwMode="auto">
          <a:xfrm>
            <a:off x="396771" y="4269750"/>
            <a:ext cx="5070797" cy="699764"/>
          </a:xfrm>
          <a:prstGeom prst="rect">
            <a:avLst/>
          </a:prstGeom>
          <a:noFill/>
        </p:spPr>
        <p:txBody>
          <a:bodyPr wrap="square" lIns="0" tIns="0" rIns="0" bIns="0" rtlCol="0">
            <a:noAutofit/>
          </a:bodyPr>
          <a:lstStyle/>
          <a:p>
            <a:pPr>
              <a:defRPr/>
            </a:pPr>
            <a:r>
              <a:rPr lang="de-DE" sz="2000" b="1" dirty="0">
                <a:solidFill>
                  <a:schemeClr val="bg1"/>
                </a:solidFill>
                <a:latin typeface="Arial"/>
                <a:cs typeface="Arial"/>
              </a:rPr>
              <a:t>Studie zur Untersuchung des Verhaltens von Android-Apps</a:t>
            </a:r>
            <a:endParaRPr dirty="0"/>
          </a:p>
        </p:txBody>
      </p:sp>
      <p:sp>
        <p:nvSpPr>
          <p:cNvPr id="30" name="Rechteck 29"/>
          <p:cNvSpPr/>
          <p:nvPr/>
        </p:nvSpPr>
        <p:spPr bwMode="auto">
          <a:xfrm>
            <a:off x="4512366" y="4754649"/>
            <a:ext cx="2345635" cy="135597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sz="1600"/>
          </a:p>
        </p:txBody>
      </p:sp>
      <p:sp>
        <p:nvSpPr>
          <p:cNvPr id="29" name="Textfeld 28"/>
          <p:cNvSpPr txBox="1"/>
          <p:nvPr/>
        </p:nvSpPr>
        <p:spPr bwMode="auto">
          <a:xfrm>
            <a:off x="4780147" y="4912878"/>
            <a:ext cx="1810071" cy="1027869"/>
          </a:xfrm>
          <a:prstGeom prst="rect">
            <a:avLst/>
          </a:prstGeom>
          <a:noFill/>
        </p:spPr>
        <p:txBody>
          <a:bodyPr vertOverflow="overflow" horzOverflow="clip" vert="horz" wrap="square" lIns="0" tIns="0" rIns="0" bIns="0" numCol="1" spcCol="0" rtlCol="0" fromWordArt="0" anchor="ctr" anchorCtr="0" forceAA="0" compatLnSpc="0">
            <a:noAutofit/>
          </a:bodyPr>
          <a:lstStyle/>
          <a:p>
            <a:pPr algn="ctr">
              <a:lnSpc>
                <a:spcPct val="100000"/>
              </a:lnSpc>
              <a:spcBef>
                <a:spcPts val="0"/>
              </a:spcBef>
              <a:spcAft>
                <a:spcPts val="1417"/>
              </a:spcAft>
              <a:defRPr/>
            </a:pPr>
            <a:r>
              <a:rPr lang="de-DE" sz="1400" b="1" dirty="0">
                <a:solidFill>
                  <a:schemeClr val="bg1"/>
                </a:solidFill>
                <a:latin typeface="Arial"/>
                <a:cs typeface="Arial"/>
              </a:rPr>
              <a:t>Robert Kahry</a:t>
            </a:r>
            <a:endParaRPr dirty="0"/>
          </a:p>
          <a:p>
            <a:pPr algn="ctr">
              <a:defRPr/>
            </a:pPr>
            <a:r>
              <a:rPr lang="de-DE" sz="1100" b="0" dirty="0">
                <a:solidFill>
                  <a:schemeClr val="bg1"/>
                </a:solidFill>
                <a:latin typeface="Arial"/>
                <a:cs typeface="Arial"/>
              </a:rPr>
              <a:t>Bachelorarbeit am </a:t>
            </a:r>
          </a:p>
          <a:p>
            <a:pPr algn="ctr">
              <a:lnSpc>
                <a:spcPct val="100000"/>
              </a:lnSpc>
              <a:spcBef>
                <a:spcPts val="283"/>
              </a:spcBef>
              <a:spcAft>
                <a:spcPts val="0"/>
              </a:spcAft>
              <a:defRPr/>
            </a:pPr>
            <a:r>
              <a:rPr lang="de-DE" sz="1100" b="0" dirty="0">
                <a:solidFill>
                  <a:schemeClr val="bg1"/>
                </a:solidFill>
                <a:latin typeface="Arial"/>
                <a:cs typeface="Arial"/>
              </a:rPr>
              <a:t>Institut für Datenbanken und Informationssysteme (DBIS)</a:t>
            </a:r>
          </a:p>
        </p:txBody>
      </p:sp>
      <p:sp>
        <p:nvSpPr>
          <p:cNvPr id="41" name="Textfeld 40"/>
          <p:cNvSpPr txBox="1"/>
          <p:nvPr/>
        </p:nvSpPr>
        <p:spPr bwMode="auto">
          <a:xfrm>
            <a:off x="407067" y="5495053"/>
            <a:ext cx="3665409" cy="3286335"/>
          </a:xfrm>
          <a:prstGeom prst="rect">
            <a:avLst/>
          </a:prstGeom>
          <a:noFill/>
        </p:spPr>
        <p:txBody>
          <a:bodyPr wrap="square" lIns="0" tIns="0" rIns="0" bIns="0" rtlCol="0">
            <a:noAutofit/>
          </a:bodyPr>
          <a:lstStyle/>
          <a:p>
            <a:pPr algn="just">
              <a:lnSpc>
                <a:spcPct val="110000"/>
              </a:lnSpc>
              <a:spcBef>
                <a:spcPts val="0"/>
              </a:spcBef>
              <a:spcAft>
                <a:spcPts val="283"/>
              </a:spcAft>
              <a:defRPr/>
            </a:pPr>
            <a:r>
              <a:rPr lang="de-DE" sz="1100" b="1" dirty="0">
                <a:latin typeface="Arial"/>
                <a:cs typeface="Arial"/>
              </a:rPr>
              <a:t>Studienbeschreibung</a:t>
            </a:r>
            <a:endParaRPr sz="1100" dirty="0">
              <a:latin typeface="Arial"/>
              <a:cs typeface="Arial"/>
            </a:endParaRPr>
          </a:p>
          <a:p>
            <a:pPr algn="just">
              <a:lnSpc>
                <a:spcPct val="110000"/>
              </a:lnSpc>
              <a:defRPr/>
            </a:pPr>
            <a:r>
              <a:rPr lang="de-DE" sz="1100" dirty="0">
                <a:latin typeface="Arial"/>
                <a:cs typeface="Arial"/>
              </a:rPr>
              <a:t>Das Smartphone-Betriebssystem Android besitzt viele Funktionen, um die Batterienutzung des Smartphones zu reduzieren und die Sicherheit und Privatsphäre des Nutzers zu gewährleisten. Leider wurde in Studien beobachtet, dass diese Funktionen die Funktionalität von Apps einschränken können. </a:t>
            </a:r>
          </a:p>
          <a:p>
            <a:pPr algn="just">
              <a:lnSpc>
                <a:spcPct val="110000"/>
              </a:lnSpc>
              <a:defRPr/>
            </a:pPr>
            <a:r>
              <a:rPr lang="de-DE" sz="1100" dirty="0">
                <a:latin typeface="Arial"/>
                <a:cs typeface="Arial"/>
              </a:rPr>
              <a:t>Ziel dieser Studie ist es zu untersuchen, ob und inwiefern Apps durch diese Funktionen während der Studiendauer eingeschränkt werden.</a:t>
            </a:r>
          </a:p>
          <a:p>
            <a:pPr algn="just">
              <a:lnSpc>
                <a:spcPct val="110000"/>
              </a:lnSpc>
              <a:defRPr/>
            </a:pPr>
            <a:endParaRPr lang="de-DE" sz="1100" dirty="0">
              <a:latin typeface="Arial"/>
              <a:cs typeface="Arial"/>
            </a:endParaRPr>
          </a:p>
          <a:p>
            <a:pPr algn="just">
              <a:lnSpc>
                <a:spcPct val="110000"/>
              </a:lnSpc>
              <a:defRPr/>
            </a:pPr>
            <a:r>
              <a:rPr lang="de-DE" sz="1100" b="1" dirty="0">
                <a:latin typeface="Arial"/>
                <a:cs typeface="Arial"/>
              </a:rPr>
              <a:t>Interessiert?</a:t>
            </a:r>
            <a:r>
              <a:rPr lang="de-DE" sz="1100" dirty="0">
                <a:latin typeface="Arial"/>
                <a:cs typeface="Arial"/>
              </a:rPr>
              <a:t> Dann musst du lediglich ein Android-Smartphone besitzen! Melde dich bitte bei mir (Robert Kahry, </a:t>
            </a:r>
            <a:r>
              <a:rPr lang="de-DE" sz="1100" i="1" dirty="0">
                <a:latin typeface="Arial"/>
                <a:cs typeface="Arial"/>
              </a:rPr>
              <a:t>robert.kahry@uni-ulm.de</a:t>
            </a:r>
            <a:r>
              <a:rPr lang="de-DE" sz="1100" dirty="0">
                <a:latin typeface="Arial"/>
                <a:cs typeface="Arial"/>
              </a:rPr>
              <a:t>) und scanne den QR-Code, für eine genauere Anleitung.</a:t>
            </a:r>
          </a:p>
          <a:p>
            <a:pPr>
              <a:lnSpc>
                <a:spcPct val="110000"/>
              </a:lnSpc>
              <a:defRPr/>
            </a:pPr>
            <a:r>
              <a:rPr lang="de-DE" sz="1100" dirty="0">
                <a:latin typeface="Arial"/>
                <a:cs typeface="Arial"/>
              </a:rPr>
              <a:t> </a:t>
            </a:r>
            <a:endParaRPr dirty="0"/>
          </a:p>
          <a:p>
            <a:pPr>
              <a:defRPr/>
            </a:pPr>
            <a:endParaRPr lang="de-DE" sz="1100" dirty="0">
              <a:latin typeface="Arial"/>
              <a:cs typeface="Arial"/>
            </a:endParaRPr>
          </a:p>
        </p:txBody>
      </p:sp>
      <p:sp>
        <p:nvSpPr>
          <p:cNvPr id="42" name="Textfeld 41"/>
          <p:cNvSpPr txBox="1"/>
          <p:nvPr/>
        </p:nvSpPr>
        <p:spPr bwMode="auto">
          <a:xfrm>
            <a:off x="408924" y="5047875"/>
            <a:ext cx="3263626" cy="326564"/>
          </a:xfrm>
          <a:prstGeom prst="rect">
            <a:avLst/>
          </a:prstGeom>
          <a:noFill/>
        </p:spPr>
        <p:txBody>
          <a:bodyPr vertOverflow="overflow" horzOverflow="clip" vert="horz" wrap="square" lIns="0" tIns="0" rIns="0" bIns="0" numCol="1" spcCol="0" rtlCol="0" fromWordArt="0" anchor="ctr" anchorCtr="0" forceAA="0" compatLnSpc="0">
            <a:noAutofit/>
          </a:bodyPr>
          <a:lstStyle/>
          <a:p>
            <a:pPr>
              <a:defRPr/>
            </a:pPr>
            <a:r>
              <a:rPr lang="de-DE" sz="1100" b="1" dirty="0">
                <a:latin typeface="Arial"/>
                <a:cs typeface="Arial"/>
              </a:rPr>
              <a:t>13.07. bis 31.07.2022</a:t>
            </a:r>
            <a:endParaRPr sz="1100" b="1" dirty="0"/>
          </a:p>
        </p:txBody>
      </p:sp>
      <p:sp>
        <p:nvSpPr>
          <p:cNvPr id="39" name="Textfeld 38"/>
          <p:cNvSpPr txBox="1"/>
          <p:nvPr/>
        </p:nvSpPr>
        <p:spPr bwMode="auto">
          <a:xfrm>
            <a:off x="408924" y="8853349"/>
            <a:ext cx="3665409" cy="736484"/>
          </a:xfrm>
          <a:prstGeom prst="rect">
            <a:avLst/>
          </a:prstGeom>
          <a:noFill/>
        </p:spPr>
        <p:txBody>
          <a:bodyPr wrap="square" lIns="0" tIns="0" rIns="0" bIns="0" rtlCol="0">
            <a:noAutofit/>
          </a:bodyPr>
          <a:lstStyle/>
          <a:p>
            <a:pPr>
              <a:lnSpc>
                <a:spcPct val="100000"/>
              </a:lnSpc>
              <a:spcBef>
                <a:spcPts val="0"/>
              </a:spcBef>
              <a:spcAft>
                <a:spcPts val="283"/>
              </a:spcAft>
              <a:defRPr/>
            </a:pPr>
            <a:r>
              <a:rPr lang="de-DE" sz="1100" b="1" dirty="0">
                <a:latin typeface="Arial"/>
                <a:cs typeface="Arial"/>
              </a:rPr>
              <a:t>Belohnung</a:t>
            </a:r>
            <a:endParaRPr dirty="0"/>
          </a:p>
          <a:p>
            <a:pPr>
              <a:defRPr/>
            </a:pPr>
            <a:r>
              <a:rPr lang="de-DE" sz="1100" dirty="0">
                <a:latin typeface="Arial"/>
                <a:cs typeface="Arial"/>
              </a:rPr>
              <a:t>Am Ende der Studie erhaltet ihr Punkte für den Notenbonus im Modul Informationssysteme (SoSe2022).</a:t>
            </a:r>
          </a:p>
          <a:p>
            <a:pPr>
              <a:defRPr/>
            </a:pPr>
            <a:r>
              <a:rPr lang="de-DE" sz="1100" dirty="0">
                <a:latin typeface="Arial"/>
                <a:cs typeface="Arial"/>
              </a:rPr>
              <a:t>(siehe </a:t>
            </a:r>
            <a:r>
              <a:rPr lang="de-DE" sz="1100" dirty="0" err="1">
                <a:latin typeface="Arial"/>
                <a:cs typeface="Arial"/>
              </a:rPr>
              <a:t>Moodle</a:t>
            </a:r>
            <a:r>
              <a:rPr lang="de-DE" sz="1100" dirty="0">
                <a:latin typeface="Arial"/>
                <a:cs typeface="Arial"/>
              </a:rPr>
              <a:t> für die genaue Anzahl am Punkten)</a:t>
            </a:r>
            <a:endParaRPr dirty="0"/>
          </a:p>
        </p:txBody>
      </p:sp>
      <p:sp>
        <p:nvSpPr>
          <p:cNvPr id="46" name="Textfeld 45"/>
          <p:cNvSpPr txBox="1"/>
          <p:nvPr/>
        </p:nvSpPr>
        <p:spPr bwMode="auto">
          <a:xfrm>
            <a:off x="4756410" y="8262390"/>
            <a:ext cx="1846483" cy="219002"/>
          </a:xfrm>
          <a:prstGeom prst="rect">
            <a:avLst/>
          </a:prstGeom>
          <a:noFill/>
        </p:spPr>
        <p:txBody>
          <a:bodyPr wrap="square" lIns="0" tIns="0" rIns="0" bIns="0" rtlCol="0">
            <a:noAutofit/>
          </a:bodyPr>
          <a:lstStyle/>
          <a:p>
            <a:pPr algn="ctr">
              <a:defRPr/>
            </a:pPr>
            <a:r>
              <a:rPr lang="de-DE" sz="1100" b="1" dirty="0">
                <a:latin typeface="Arial"/>
                <a:cs typeface="Arial"/>
              </a:rPr>
              <a:t>Anleitung</a:t>
            </a:r>
            <a:endParaRPr lang="de-DE" sz="1100" dirty="0">
              <a:latin typeface="Arial"/>
              <a:cs typeface="Arial"/>
            </a:endParaRPr>
          </a:p>
        </p:txBody>
      </p:sp>
      <p:pic>
        <p:nvPicPr>
          <p:cNvPr id="4" name="Picture 3" descr="Qr code&#10;&#10;Description automatically generated">
            <a:extLst>
              <a:ext uri="{FF2B5EF4-FFF2-40B4-BE49-F238E27FC236}">
                <a16:creationId xmlns:a16="http://schemas.microsoft.com/office/drawing/2014/main" id="{60FEDC11-629A-3E82-A4CE-44AE8EC2CED5}"/>
              </a:ext>
            </a:extLst>
          </p:cNvPr>
          <p:cNvPicPr>
            <a:picLocks noChangeAspect="1"/>
          </p:cNvPicPr>
          <p:nvPr/>
        </p:nvPicPr>
        <p:blipFill>
          <a:blip r:embed="rId4"/>
          <a:stretch>
            <a:fillRect/>
          </a:stretch>
        </p:blipFill>
        <p:spPr>
          <a:xfrm>
            <a:off x="4991187" y="6885463"/>
            <a:ext cx="1376927" cy="1376927"/>
          </a:xfrm>
          <a:prstGeom prst="rect">
            <a:avLst/>
          </a:prstGeom>
        </p:spPr>
      </p:pic>
    </p:spTree>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Arial"/>
        <a:cs typeface="Arial"/>
      </a:majorFont>
      <a:minorFont>
        <a:latin typeface="Calibri"/>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0</TotalTime>
  <Words>151</Words>
  <Application>Microsoft Office PowerPoint</Application>
  <DocSecurity>0</DocSecurity>
  <PresentationFormat>A4 Paper (210x297 mm)</PresentationFormat>
  <Paragraphs>15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subject/>
  <dc:creator>Microsoft Office-Benutzer</dc:creator>
  <cp:keywords/>
  <dc:description/>
  <cp:lastModifiedBy>Robert Kahry</cp:lastModifiedBy>
  <cp:revision>21</cp:revision>
  <dcterms:created xsi:type="dcterms:W3CDTF">2021-03-12T08:51:13Z</dcterms:created>
  <dcterms:modified xsi:type="dcterms:W3CDTF">2022-07-10T18:38:40Z</dcterms:modified>
  <cp:category/>
  <dc:identifier/>
  <cp:contentStatus/>
  <dc:language/>
  <cp:version/>
</cp:coreProperties>
</file>