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hanvi Shinga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30T16:49:04.448">
    <p:pos x="6000" y="0"/>
    <p:text>@All
Please let me know if whatever done so far is good enough!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692810f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692810f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252f58a1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252f58a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92810f3b_6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92810f3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21f46bd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f21f46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f21f46be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f21f46b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hyperlink" Target="http://people.csail.mit.edu/yichangshih/bilateral_stereo/BarronCVPR2015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ion.middlebury.edu/stereo/taxonomy-IJCV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07300"/>
            <a:ext cx="8222100" cy="15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Bilateral Space Stereo for Synthetic Defocus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0525" y="3129125"/>
            <a:ext cx="7275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Paper by: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Jonathan T. Barron									Andrew Adams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YiChang Shi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										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Carlos Hernández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4100" y="4589525"/>
            <a:ext cx="58542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Reference :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Fast Bilateral Space Stereo for Synthetic Defocus : Paper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48800" y="954775"/>
            <a:ext cx="2846400" cy="27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Thanks!</a:t>
            </a:r>
            <a:endParaRPr sz="5900"/>
          </a:p>
        </p:txBody>
      </p:sp>
      <p:sp>
        <p:nvSpPr>
          <p:cNvPr id="137" name="Google Shape;137;p22"/>
          <p:cNvSpPr txBox="1"/>
          <p:nvPr/>
        </p:nvSpPr>
        <p:spPr>
          <a:xfrm>
            <a:off x="5131450" y="2878900"/>
            <a:ext cx="1566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Char char="-"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Pix It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0" y="1084350"/>
            <a:ext cx="3033900" cy="24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Taxonomy of Stereo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A Taxonomy and Evaluation of Dense Two-Frame Stereo Correspondence Algorithms</a:t>
            </a:r>
            <a:endParaRPr sz="10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445000" y="-75"/>
            <a:ext cx="5412000" cy="514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 vast majority of stereo algorithms use a subset of following approaches: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Stereo Matching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Cost </a:t>
            </a:r>
            <a:r>
              <a:rPr lang="en" sz="1800">
                <a:solidFill>
                  <a:srgbClr val="000000"/>
                </a:solidFill>
              </a:rPr>
              <a:t>Aggregation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Disparity Computation / Optimization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Local Methods: 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Stereo Matching + Cost Aggregation + Disparity Computation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Global Methods: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Stereo Matching + Disparity </a:t>
            </a:r>
            <a:r>
              <a:rPr lang="en" sz="1800">
                <a:solidFill>
                  <a:srgbClr val="000000"/>
                </a:solidFill>
              </a:rPr>
              <a:t>Optimization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This Paper:</a:t>
            </a:r>
            <a:br>
              <a:rPr lang="en" sz="1800" u="sng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Stereo Matching + Disparity Optimization in Bilateral Space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Project Idea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563238" y="2252550"/>
            <a:ext cx="1903200" cy="4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Stereo Matching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042000" y="2252550"/>
            <a:ext cx="1702500" cy="4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Bilateral Solver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5"/>
          <p:cNvCxnSpPr>
            <a:stCxn id="81" idx="3"/>
            <a:endCxn id="82" idx="1"/>
          </p:cNvCxnSpPr>
          <p:nvPr/>
        </p:nvCxnSpPr>
        <p:spPr>
          <a:xfrm>
            <a:off x="3466438" y="2499450"/>
            <a:ext cx="25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3390" t="0"/>
          <a:stretch/>
        </p:blipFill>
        <p:spPr>
          <a:xfrm>
            <a:off x="380025" y="3043300"/>
            <a:ext cx="4269625" cy="1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975" y="3043300"/>
            <a:ext cx="3752544" cy="14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746125" y="1855038"/>
            <a:ext cx="3617430" cy="32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 amt="71000"/>
          </a:blip>
          <a:stretch>
            <a:fillRect/>
          </a:stretch>
        </p:blipFill>
        <p:spPr>
          <a:xfrm>
            <a:off x="4571999" y="1867075"/>
            <a:ext cx="3590226" cy="3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441425"/>
            <a:ext cx="8222100" cy="10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Stereo Matching 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90400" y="2499225"/>
            <a:ext cx="7883400" cy="1818900"/>
          </a:xfrm>
          <a:prstGeom prst="rect">
            <a:avLst/>
          </a:prstGeom>
          <a:solidFill>
            <a:srgbClr val="EFEFEF">
              <a:alpha val="352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Also known as Matching Cost Computation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Stereo Matching is comparing information about a scene from two vantage points.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basically compute the cost of assigning any pixel (x, y) a disparity value ‘d’.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26075" y="1746625"/>
            <a:ext cx="26367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the implementation of this paper, it is assumed that the stereo images are rectified.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500" y="1709488"/>
            <a:ext cx="5573700" cy="17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38" y="2900750"/>
            <a:ext cx="27336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3050" y="786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Different Methods To Perform Stereo Matching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30300" y="1971450"/>
            <a:ext cx="7883400" cy="216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Sum of Absolute Differences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Sum of Squared Differences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Birchfield Tomasi Measures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59875"/>
            <a:ext cx="8222100" cy="10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Bilateral Filtering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30300" y="2309750"/>
            <a:ext cx="7883400" cy="1969500"/>
          </a:xfrm>
          <a:prstGeom prst="rect">
            <a:avLst/>
          </a:prstGeom>
          <a:solidFill>
            <a:srgbClr val="EFEFEF">
              <a:alpha val="352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Approximating bilateral filtering to a product of sparse matrices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Instead of  naive implementation of bilateral filter, a bilateral grid or permutohedral lattice can be used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filter is obtained by representing approximating to a product of splat, blur, and slice matrices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4963350" y="1793000"/>
            <a:ext cx="3131349" cy="326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512425" y="1793000"/>
            <a:ext cx="3426501" cy="31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59875"/>
            <a:ext cx="8222100" cy="10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Bilateral Filtering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50" y="1823825"/>
            <a:ext cx="3821704" cy="310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000" y="1823823"/>
            <a:ext cx="3905824" cy="310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34250" y="782950"/>
            <a:ext cx="8222100" cy="5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 </a:t>
            </a:r>
            <a:r>
              <a:rPr lang="en">
                <a:solidFill>
                  <a:srgbClr val="FFFFFF"/>
                </a:solidFill>
              </a:rPr>
              <a:t>comparison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36" y="1995450"/>
            <a:ext cx="4508375" cy="13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398" y="3448075"/>
            <a:ext cx="4527639" cy="13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6050" y="2785575"/>
            <a:ext cx="2012199" cy="16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625" y="2767950"/>
            <a:ext cx="2012200" cy="163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