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c1e58474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c1e58474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c1e58474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c1e58474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c1e5847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c1e5847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c383d7b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c383d7b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c383d7b3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c383d7b3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420d374c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420d374c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c1e5847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c1e5847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383d7b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ac383d7b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1e5847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1e5847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c1e5847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c1e5847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ac383d7b3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ac383d7b3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c383d7b3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c383d7b3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20d374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20d374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people.csail.mit.edu/yichangshih/bilateral_stereo/BarronCVPR2015.pdf" TargetMode="External"/><Relationship Id="rId4" Type="http://schemas.openxmlformats.org/officeDocument/2006/relationships/hyperlink" Target="https://andrew.adams.pub/BarronCVPR2015_supp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Digital-Image-Processing-IIITH/project-pix-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1047975"/>
            <a:ext cx="8520600" cy="11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472750"/>
            <a:ext cx="8520600" cy="21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● Title Slide: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○ Team Name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○ Team Members (Roll No. and Program)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○ Title of the Project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○ Mentor TA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300"/>
              <a:t>○ Repo URL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4 result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4 images + 2 blur effect images (6 images)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How does this help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Imporvements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found this paper to be innovative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The idea to take a data structure (the permutohedral lattice) which has been used for one problem successfully (bilateral filtering), and use it to solve a more difficult problem (disparity from stereo) within the domain of the data structure. This general idea may be useful in other contexts. 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To admit the truth, we never liked pixels as a representation of image data, and many statistical models are just awkward to specify on the pixel level; for this reason we as a community often use higher representations such as superpixels or region proposals. </a:t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350">
                <a:solidFill>
                  <a:srgbClr val="333333"/>
                </a:solidFill>
                <a:highlight>
                  <a:srgbClr val="FFFFFF"/>
                </a:highlight>
              </a:rPr>
              <a:t>This paper provides an alternative method on how a regular representation that is more aligned with the semantic content of the image could be used to solve problems in such a way that one can reconstruct a solution on the pixel level.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 (In </a:t>
            </a:r>
            <a:r>
              <a:rPr lang="en-GB"/>
              <a:t>reference</a:t>
            </a:r>
            <a:r>
              <a:rPr lang="en-GB"/>
              <a:t> Format)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3"/>
              </a:rPr>
              <a:t>Main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u="sng">
                <a:solidFill>
                  <a:schemeClr val="hlink"/>
                </a:solidFill>
                <a:hlinkClick r:id="rId4"/>
              </a:rPr>
              <a:t>Supplementary Followup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 Distribution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Omama + Bala: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Splat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Blur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Slice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Bilateral Solver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Defocus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Jhanvi : Stereo Matching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Tomasi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Normal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Apoorva: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1st version of grid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Testing </a:t>
            </a:r>
            <a:r>
              <a:rPr lang="en-GB"/>
              <a:t>different</a:t>
            </a:r>
            <a:r>
              <a:rPr lang="en-GB"/>
              <a:t> approaches of stereo matching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Scribbles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930825"/>
            <a:ext cx="8520600" cy="42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Title x1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Taxonomy x1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High Overview x1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Bilateral Grid x3-4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Splat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Blur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Slice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Optimization In Bilateral Space x2-3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Blur  x1 (Maybe)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Results  x1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Conclusions x1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References x1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Work Division x1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11700" y="433650"/>
            <a:ext cx="8520600" cy="147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Fast Bilateral-Space Stereo for Synthetic Defocus</a:t>
            </a:r>
            <a:endParaRPr sz="4500"/>
          </a:p>
        </p:txBody>
      </p:sp>
      <p:sp>
        <p:nvSpPr>
          <p:cNvPr id="80" name="Google Shape;80;p15"/>
          <p:cNvSpPr txBox="1"/>
          <p:nvPr/>
        </p:nvSpPr>
        <p:spPr>
          <a:xfrm>
            <a:off x="6625125" y="2059800"/>
            <a:ext cx="19995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500"/>
              <a:buChar char="-"/>
            </a:pPr>
            <a:r>
              <a:rPr lang="en-GB" sz="2500">
                <a:solidFill>
                  <a:srgbClr val="999999"/>
                </a:solidFill>
              </a:rPr>
              <a:t>By</a:t>
            </a:r>
            <a:r>
              <a:rPr lang="en-GB" sz="2500">
                <a:solidFill>
                  <a:srgbClr val="999999"/>
                </a:solidFill>
              </a:rPr>
              <a:t> PIX-IT</a:t>
            </a:r>
            <a:endParaRPr sz="2500">
              <a:solidFill>
                <a:srgbClr val="999999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1204575" y="4252125"/>
            <a:ext cx="12648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GitHub Repo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33650" y="2252525"/>
            <a:ext cx="31077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Mentor TA : Meher Shashwat Nigam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673625" y="3397125"/>
            <a:ext cx="3951000" cy="1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Members: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Apoorva Thirupati 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Balavarun 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Omama 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Jhanvi Shingala (2020701008 - MS CS)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Taxonomy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Same as last time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Problem Statement -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25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What is this paper about?</a:t>
            </a:r>
            <a:r>
              <a:rPr lang="en-GB" sz="1600">
                <a:solidFill>
                  <a:schemeClr val="dk1"/>
                </a:solidFill>
              </a:rPr>
              <a:t> &amp; </a:t>
            </a:r>
            <a:r>
              <a:rPr lang="en-GB" sz="1600"/>
              <a:t>How does it improve the state of the art?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Solve For Depth as optimization bilateral space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52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Given a stereo pair it is possible to recover a depth map and use that depth to render a synthetically defocused image. Though stereo algorithms are well-studied, rarely are those algorithms considered solely in the context of producing these defocused renderings. In this paper we present a technique for efficiently producing disparity maps using a novel optimization framework in which inference is performed in "bilateral-space". Our approach produces higher-quality "defocus" results than other stereo algorithms while also being 10-100 times faster than comparable techniques.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" name="Google Shape;96;p17"/>
          <p:cNvSpPr txBox="1"/>
          <p:nvPr/>
        </p:nvSpPr>
        <p:spPr>
          <a:xfrm>
            <a:off x="457725" y="3987125"/>
            <a:ext cx="7709100" cy="9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125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-R</a:t>
            </a:r>
            <a:r>
              <a:rPr lang="en-GB" sz="1600">
                <a:solidFill>
                  <a:srgbClr val="2125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ecover a depth map from rectified stereo images.</a:t>
            </a:r>
            <a:endParaRPr sz="1600">
              <a:solidFill>
                <a:srgbClr val="212529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212529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-Use the depth map to render a synthetically defocused image.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overview of the steps involved -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Implement </a:t>
            </a:r>
            <a:r>
              <a:rPr lang="en-GB"/>
              <a:t>Fast Bilateral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Problem Formulation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cost/loss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Optimization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Fast Bilateral Grid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Normal bilateral </a:t>
            </a:r>
            <a:r>
              <a:rPr lang="en-GB"/>
              <a:t>equation</a:t>
            </a:r>
            <a:r>
              <a:rPr lang="en-GB"/>
              <a:t> from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2 methods (Supplementary)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Blur (A blur matrix in each dimension, Supplementary)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Addition (Simple, Fast, Ours)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Multiplication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Slice (Splat.T)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Total 3 slides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Bilateral Solver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2 slides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Matrix behind the Matrices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