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308" r:id="rId4"/>
    <p:sldId id="299" r:id="rId5"/>
    <p:sldId id="345" r:id="rId6"/>
    <p:sldId id="364" r:id="rId7"/>
    <p:sldId id="331" r:id="rId8"/>
    <p:sldId id="325" r:id="rId9"/>
    <p:sldId id="283" r:id="rId10"/>
    <p:sldId id="287" r:id="rId11"/>
    <p:sldId id="297" r:id="rId12"/>
    <p:sldId id="290" r:id="rId13"/>
    <p:sldId id="282" r:id="rId14"/>
    <p:sldId id="343" r:id="rId15"/>
    <p:sldId id="337" r:id="rId16"/>
    <p:sldId id="346" r:id="rId17"/>
    <p:sldId id="332" r:id="rId18"/>
    <p:sldId id="339" r:id="rId19"/>
    <p:sldId id="340" r:id="rId20"/>
    <p:sldId id="347" r:id="rId21"/>
    <p:sldId id="311" r:id="rId22"/>
    <p:sldId id="352" r:id="rId23"/>
    <p:sldId id="353" r:id="rId24"/>
    <p:sldId id="354" r:id="rId25"/>
    <p:sldId id="355" r:id="rId26"/>
    <p:sldId id="298" r:id="rId27"/>
    <p:sldId id="341" r:id="rId28"/>
    <p:sldId id="274" r:id="rId29"/>
    <p:sldId id="284" r:id="rId30"/>
    <p:sldId id="275" r:id="rId31"/>
    <p:sldId id="338" r:id="rId32"/>
    <p:sldId id="296" r:id="rId33"/>
    <p:sldId id="304" r:id="rId34"/>
    <p:sldId id="295" r:id="rId35"/>
    <p:sldId id="324" r:id="rId36"/>
    <p:sldId id="310" r:id="rId37"/>
    <p:sldId id="309" r:id="rId38"/>
    <p:sldId id="294" r:id="rId39"/>
    <p:sldId id="365" r:id="rId40"/>
    <p:sldId id="335" r:id="rId41"/>
    <p:sldId id="366" r:id="rId42"/>
    <p:sldId id="321" r:id="rId43"/>
    <p:sldId id="367" r:id="rId44"/>
    <p:sldId id="322" r:id="rId45"/>
    <p:sldId id="323" r:id="rId46"/>
    <p:sldId id="329" r:id="rId47"/>
    <p:sldId id="333" r:id="rId48"/>
    <p:sldId id="334" r:id="rId49"/>
    <p:sldId id="368" r:id="rId50"/>
    <p:sldId id="369" r:id="rId51"/>
    <p:sldId id="356" r:id="rId52"/>
    <p:sldId id="336" r:id="rId53"/>
    <p:sldId id="357" r:id="rId54"/>
    <p:sldId id="358" r:id="rId55"/>
    <p:sldId id="359" r:id="rId56"/>
    <p:sldId id="360" r:id="rId57"/>
    <p:sldId id="361" r:id="rId58"/>
    <p:sldId id="349" r:id="rId59"/>
    <p:sldId id="350" r:id="rId60"/>
    <p:sldId id="362" r:id="rId61"/>
    <p:sldId id="351" r:id="rId62"/>
    <p:sldId id="363" r:id="rId63"/>
    <p:sldId id="370" r:id="rId64"/>
    <p:sldId id="312" r:id="rId65"/>
    <p:sldId id="279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FE30B-59E3-45AF-8625-782103F72945}" v="8" dt="2024-01-11T03:05:49.446"/>
    <p1510:client id="{FDB41C67-A079-4CD4-87DF-77125C450945}" v="31" dt="2024-01-10T03:25:1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outlineViewPr>
    <p:cViewPr>
      <p:scale>
        <a:sx n="33" d="100"/>
        <a:sy n="33" d="100"/>
      </p:scale>
      <p:origin x="0" y="-160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non, Stéphane" userId="9fed0eaa-63ea-498e-b796-a081aa3cdc9d" providerId="ADAL" clId="{987A0044-013A-46BD-8AD1-DA701F3D604C}"/>
    <pc:docChg chg="undo redo custSel addSld delSld modSld sldOrd modMainMaster">
      <pc:chgData name="Gagnon, Stéphane" userId="9fed0eaa-63ea-498e-b796-a081aa3cdc9d" providerId="ADAL" clId="{987A0044-013A-46BD-8AD1-DA701F3D604C}" dt="2024-01-04T13:08:47.345" v="314" actId="1076"/>
      <pc:docMkLst>
        <pc:docMk/>
      </pc:docMkLst>
      <pc:sldChg chg="delSp modSp mod">
        <pc:chgData name="Gagnon, Stéphane" userId="9fed0eaa-63ea-498e-b796-a081aa3cdc9d" providerId="ADAL" clId="{987A0044-013A-46BD-8AD1-DA701F3D604C}" dt="2024-01-04T12:47:19.439" v="13" actId="21"/>
        <pc:sldMkLst>
          <pc:docMk/>
          <pc:sldMk cId="4248384803" sldId="256"/>
        </pc:sldMkLst>
        <pc:spChg chg="mod">
          <ac:chgData name="Gagnon, Stéphane" userId="9fed0eaa-63ea-498e-b796-a081aa3cdc9d" providerId="ADAL" clId="{987A0044-013A-46BD-8AD1-DA701F3D604C}" dt="2024-01-04T12:47:09.454" v="12" actId="20577"/>
          <ac:spMkLst>
            <pc:docMk/>
            <pc:sldMk cId="4248384803" sldId="256"/>
            <ac:spMk id="3" creationId="{1779DCE5-09DF-4681-9F2D-20978583F491}"/>
          </ac:spMkLst>
        </pc:spChg>
        <pc:picChg chg="del">
          <ac:chgData name="Gagnon, Stéphane" userId="9fed0eaa-63ea-498e-b796-a081aa3cdc9d" providerId="ADAL" clId="{987A0044-013A-46BD-8AD1-DA701F3D604C}" dt="2024-01-04T12:47:19.439" v="13" actId="21"/>
          <ac:picMkLst>
            <pc:docMk/>
            <pc:sldMk cId="4248384803" sldId="256"/>
            <ac:picMk id="7" creationId="{B09E8AC7-4FDE-4A3E-A574-EA9B2B77C96B}"/>
          </ac:picMkLst>
        </pc:picChg>
      </pc:sldChg>
      <pc:sldChg chg="del">
        <pc:chgData name="Gagnon, Stéphane" userId="9fed0eaa-63ea-498e-b796-a081aa3cdc9d" providerId="ADAL" clId="{987A0044-013A-46BD-8AD1-DA701F3D604C}" dt="2024-01-04T13:07:37.035" v="297" actId="2696"/>
        <pc:sldMkLst>
          <pc:docMk/>
          <pc:sldMk cId="33540487" sldId="274"/>
        </pc:sldMkLst>
      </pc:sldChg>
      <pc:sldChg chg="modSp add mod">
        <pc:chgData name="Gagnon, Stéphane" userId="9fed0eaa-63ea-498e-b796-a081aa3cdc9d" providerId="ADAL" clId="{987A0044-013A-46BD-8AD1-DA701F3D604C}" dt="2024-01-04T13:08:47.345" v="314" actId="1076"/>
        <pc:sldMkLst>
          <pc:docMk/>
          <pc:sldMk cId="2571565855" sldId="274"/>
        </pc:sldMkLst>
        <pc:picChg chg="mod">
          <ac:chgData name="Gagnon, Stéphane" userId="9fed0eaa-63ea-498e-b796-a081aa3cdc9d" providerId="ADAL" clId="{987A0044-013A-46BD-8AD1-DA701F3D604C}" dt="2024-01-04T13:08:47.345" v="314" actId="1076"/>
          <ac:picMkLst>
            <pc:docMk/>
            <pc:sldMk cId="2571565855" sldId="274"/>
            <ac:picMk id="6" creationId="{EC928ADC-45BE-4EC4-9E0C-A6E29EEA6964}"/>
          </ac:picMkLst>
        </pc:picChg>
      </pc:sldChg>
      <pc:sldChg chg="add del">
        <pc:chgData name="Gagnon, Stéphane" userId="9fed0eaa-63ea-498e-b796-a081aa3cdc9d" providerId="ADAL" clId="{987A0044-013A-46BD-8AD1-DA701F3D604C}" dt="2024-01-04T13:08:34.462" v="310" actId="2696"/>
        <pc:sldMkLst>
          <pc:docMk/>
          <pc:sldMk cId="2659141220" sldId="274"/>
        </pc:sldMkLst>
      </pc:sldChg>
      <pc:sldChg chg="ord">
        <pc:chgData name="Gagnon, Stéphane" userId="9fed0eaa-63ea-498e-b796-a081aa3cdc9d" providerId="ADAL" clId="{987A0044-013A-46BD-8AD1-DA701F3D604C}" dt="2024-01-04T13:04:27.946" v="231"/>
        <pc:sldMkLst>
          <pc:docMk/>
          <pc:sldMk cId="1325021414" sldId="275"/>
        </pc:sldMkLst>
      </pc:sldChg>
      <pc:sldChg chg="delSp mod">
        <pc:chgData name="Gagnon, Stéphane" userId="9fed0eaa-63ea-498e-b796-a081aa3cdc9d" providerId="ADAL" clId="{987A0044-013A-46BD-8AD1-DA701F3D604C}" dt="2024-01-04T12:47:25.394" v="14" actId="21"/>
        <pc:sldMkLst>
          <pc:docMk/>
          <pc:sldMk cId="4265026360" sldId="279"/>
        </pc:sldMkLst>
        <pc:picChg chg="del">
          <ac:chgData name="Gagnon, Stéphane" userId="9fed0eaa-63ea-498e-b796-a081aa3cdc9d" providerId="ADAL" clId="{987A0044-013A-46BD-8AD1-DA701F3D604C}" dt="2024-01-04T12:47:25.394" v="14" actId="21"/>
          <ac:picMkLst>
            <pc:docMk/>
            <pc:sldMk cId="4265026360" sldId="279"/>
            <ac:picMk id="12" creationId="{7213A140-286D-46E2-AD28-E5C3C7CDEB31}"/>
          </ac:picMkLst>
        </pc:picChg>
      </pc:sldChg>
      <pc:sldChg chg="del">
        <pc:chgData name="Gagnon, Stéphane" userId="9fed0eaa-63ea-498e-b796-a081aa3cdc9d" providerId="ADAL" clId="{987A0044-013A-46BD-8AD1-DA701F3D604C}" dt="2024-01-04T13:04:30.491" v="232" actId="2696"/>
        <pc:sldMkLst>
          <pc:docMk/>
          <pc:sldMk cId="1803789733" sldId="282"/>
        </pc:sldMkLst>
      </pc:sldChg>
      <pc:sldChg chg="add del">
        <pc:chgData name="Gagnon, Stéphane" userId="9fed0eaa-63ea-498e-b796-a081aa3cdc9d" providerId="ADAL" clId="{987A0044-013A-46BD-8AD1-DA701F3D604C}" dt="2024-01-04T13:04:40.629" v="234" actId="2696"/>
        <pc:sldMkLst>
          <pc:docMk/>
          <pc:sldMk cId="2122369995" sldId="282"/>
        </pc:sldMkLst>
      </pc:sldChg>
      <pc:sldChg chg="add">
        <pc:chgData name="Gagnon, Stéphane" userId="9fed0eaa-63ea-498e-b796-a081aa3cdc9d" providerId="ADAL" clId="{987A0044-013A-46BD-8AD1-DA701F3D604C}" dt="2024-01-04T13:04:42.166" v="235"/>
        <pc:sldMkLst>
          <pc:docMk/>
          <pc:sldMk cId="3675040292" sldId="282"/>
        </pc:sldMkLst>
      </pc:sldChg>
      <pc:sldChg chg="modSp mod">
        <pc:chgData name="Gagnon, Stéphane" userId="9fed0eaa-63ea-498e-b796-a081aa3cdc9d" providerId="ADAL" clId="{987A0044-013A-46BD-8AD1-DA701F3D604C}" dt="2024-01-04T13:06:40.833" v="292" actId="27636"/>
        <pc:sldMkLst>
          <pc:docMk/>
          <pc:sldMk cId="1551734994" sldId="283"/>
        </pc:sldMkLst>
        <pc:spChg chg="mod">
          <ac:chgData name="Gagnon, Stéphane" userId="9fed0eaa-63ea-498e-b796-a081aa3cdc9d" providerId="ADAL" clId="{987A0044-013A-46BD-8AD1-DA701F3D604C}" dt="2024-01-04T13:06:40.833" v="292" actId="27636"/>
          <ac:spMkLst>
            <pc:docMk/>
            <pc:sldMk cId="1551734994" sldId="283"/>
            <ac:spMk id="5" creationId="{F8840F1D-510E-4DDF-9543-A776DF856C86}"/>
          </ac:spMkLst>
        </pc:spChg>
      </pc:sldChg>
      <pc:sldChg chg="del ord">
        <pc:chgData name="Gagnon, Stéphane" userId="9fed0eaa-63ea-498e-b796-a081aa3cdc9d" providerId="ADAL" clId="{987A0044-013A-46BD-8AD1-DA701F3D604C}" dt="2024-01-04T13:07:37.035" v="297" actId="2696"/>
        <pc:sldMkLst>
          <pc:docMk/>
          <pc:sldMk cId="2110566358" sldId="287"/>
        </pc:sldMkLst>
      </pc:sldChg>
      <pc:sldChg chg="add">
        <pc:chgData name="Gagnon, Stéphane" userId="9fed0eaa-63ea-498e-b796-a081aa3cdc9d" providerId="ADAL" clId="{987A0044-013A-46BD-8AD1-DA701F3D604C}" dt="2024-01-04T13:07:40.282" v="298"/>
        <pc:sldMkLst>
          <pc:docMk/>
          <pc:sldMk cId="3559107837" sldId="287"/>
        </pc:sldMkLst>
      </pc:sldChg>
      <pc:sldChg chg="add del ord">
        <pc:chgData name="Gagnon, Stéphane" userId="9fed0eaa-63ea-498e-b796-a081aa3cdc9d" providerId="ADAL" clId="{987A0044-013A-46BD-8AD1-DA701F3D604C}" dt="2024-01-04T13:07:06.805" v="295" actId="47"/>
        <pc:sldMkLst>
          <pc:docMk/>
          <pc:sldMk cId="1688178554" sldId="289"/>
        </pc:sldMkLst>
      </pc:sldChg>
      <pc:sldChg chg="del">
        <pc:chgData name="Gagnon, Stéphane" userId="9fed0eaa-63ea-498e-b796-a081aa3cdc9d" providerId="ADAL" clId="{987A0044-013A-46BD-8AD1-DA701F3D604C}" dt="2024-01-04T13:00:35.588" v="157" actId="2696"/>
        <pc:sldMkLst>
          <pc:docMk/>
          <pc:sldMk cId="3947625865" sldId="289"/>
        </pc:sldMkLst>
      </pc:sldChg>
      <pc:sldChg chg="ord">
        <pc:chgData name="Gagnon, Stéphane" userId="9fed0eaa-63ea-498e-b796-a081aa3cdc9d" providerId="ADAL" clId="{987A0044-013A-46BD-8AD1-DA701F3D604C}" dt="2024-01-04T13:04:05.249" v="227"/>
        <pc:sldMkLst>
          <pc:docMk/>
          <pc:sldMk cId="2879138558" sldId="290"/>
        </pc:sldMkLst>
      </pc:sldChg>
      <pc:sldChg chg="add">
        <pc:chgData name="Gagnon, Stéphane" userId="9fed0eaa-63ea-498e-b796-a081aa3cdc9d" providerId="ADAL" clId="{987A0044-013A-46BD-8AD1-DA701F3D604C}" dt="2024-01-04T13:07:40.282" v="298"/>
        <pc:sldMkLst>
          <pc:docMk/>
          <pc:sldMk cId="193348134" sldId="297"/>
        </pc:sldMkLst>
      </pc:sldChg>
      <pc:sldChg chg="del ord">
        <pc:chgData name="Gagnon, Stéphane" userId="9fed0eaa-63ea-498e-b796-a081aa3cdc9d" providerId="ADAL" clId="{987A0044-013A-46BD-8AD1-DA701F3D604C}" dt="2024-01-04T13:07:37.035" v="297" actId="2696"/>
        <pc:sldMkLst>
          <pc:docMk/>
          <pc:sldMk cId="1429185592" sldId="297"/>
        </pc:sldMkLst>
      </pc:sldChg>
      <pc:sldChg chg="del">
        <pc:chgData name="Gagnon, Stéphane" userId="9fed0eaa-63ea-498e-b796-a081aa3cdc9d" providerId="ADAL" clId="{987A0044-013A-46BD-8AD1-DA701F3D604C}" dt="2024-01-04T13:07:37.035" v="297" actId="2696"/>
        <pc:sldMkLst>
          <pc:docMk/>
          <pc:sldMk cId="1235172726" sldId="299"/>
        </pc:sldMkLst>
      </pc:sldChg>
      <pc:sldChg chg="modSp add mod">
        <pc:chgData name="Gagnon, Stéphane" userId="9fed0eaa-63ea-498e-b796-a081aa3cdc9d" providerId="ADAL" clId="{987A0044-013A-46BD-8AD1-DA701F3D604C}" dt="2024-01-04T13:07:50.564" v="303" actId="27636"/>
        <pc:sldMkLst>
          <pc:docMk/>
          <pc:sldMk cId="1247044821" sldId="299"/>
        </pc:sldMkLst>
        <pc:spChg chg="mod">
          <ac:chgData name="Gagnon, Stéphane" userId="9fed0eaa-63ea-498e-b796-a081aa3cdc9d" providerId="ADAL" clId="{987A0044-013A-46BD-8AD1-DA701F3D604C}" dt="2024-01-04T13:07:50.564" v="303" actId="27636"/>
          <ac:spMkLst>
            <pc:docMk/>
            <pc:sldMk cId="1247044821" sldId="299"/>
            <ac:spMk id="2" creationId="{8E1554FB-EFE5-40B9-B19A-01AA11EF1119}"/>
          </ac:spMkLst>
        </pc:spChg>
      </pc:sldChg>
      <pc:sldChg chg="del ord">
        <pc:chgData name="Gagnon, Stéphane" userId="9fed0eaa-63ea-498e-b796-a081aa3cdc9d" providerId="ADAL" clId="{987A0044-013A-46BD-8AD1-DA701F3D604C}" dt="2024-01-04T13:07:18.412" v="296" actId="47"/>
        <pc:sldMkLst>
          <pc:docMk/>
          <pc:sldMk cId="2859974090" sldId="308"/>
        </pc:sldMkLst>
      </pc:sldChg>
      <pc:sldChg chg="modSp mod">
        <pc:chgData name="Gagnon, Stéphane" userId="9fed0eaa-63ea-498e-b796-a081aa3cdc9d" providerId="ADAL" clId="{987A0044-013A-46BD-8AD1-DA701F3D604C}" dt="2024-01-04T13:08:04.805" v="309" actId="27636"/>
        <pc:sldMkLst>
          <pc:docMk/>
          <pc:sldMk cId="1481330040" sldId="325"/>
        </pc:sldMkLst>
        <pc:spChg chg="mod">
          <ac:chgData name="Gagnon, Stéphane" userId="9fed0eaa-63ea-498e-b796-a081aa3cdc9d" providerId="ADAL" clId="{987A0044-013A-46BD-8AD1-DA701F3D604C}" dt="2024-01-04T13:08:04.805" v="309" actId="27636"/>
          <ac:spMkLst>
            <pc:docMk/>
            <pc:sldMk cId="1481330040" sldId="325"/>
            <ac:spMk id="2" creationId="{8E1554FB-EFE5-40B9-B19A-01AA11EF1119}"/>
          </ac:spMkLst>
        </pc:spChg>
      </pc:sldChg>
      <pc:sldChg chg="addSp modSp new mod ord modClrScheme chgLayout">
        <pc:chgData name="Gagnon, Stéphane" userId="9fed0eaa-63ea-498e-b796-a081aa3cdc9d" providerId="ADAL" clId="{987A0044-013A-46BD-8AD1-DA701F3D604C}" dt="2024-01-04T13:03:24.909" v="219"/>
        <pc:sldMkLst>
          <pc:docMk/>
          <pc:sldMk cId="2221308351" sldId="337"/>
        </pc:sldMkLst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2" creationId="{7EF26188-58EA-1554-F2D8-FA1D1E5C06E4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3" creationId="{FA4226E7-0637-0867-8409-4F1199CE01F8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4" creationId="{A7D24F87-8979-F4BC-CA03-568DADEF926F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5" creationId="{646DFC82-78B0-D861-2EC6-DDCC4AF11CA8}"/>
          </ac:spMkLst>
        </pc:spChg>
        <pc:spChg chg="add mod ord">
          <ac:chgData name="Gagnon, Stéphane" userId="9fed0eaa-63ea-498e-b796-a081aa3cdc9d" providerId="ADAL" clId="{987A0044-013A-46BD-8AD1-DA701F3D604C}" dt="2024-01-04T13:03:05.498" v="213" actId="27636"/>
          <ac:spMkLst>
            <pc:docMk/>
            <pc:sldMk cId="2221308351" sldId="337"/>
            <ac:spMk id="6" creationId="{7BDDC330-61B3-0FD2-5547-1E4F601BE6AE}"/>
          </ac:spMkLst>
        </pc:spChg>
        <pc:spChg chg="add mod">
          <ac:chgData name="Gagnon, Stéphane" userId="9fed0eaa-63ea-498e-b796-a081aa3cdc9d" providerId="ADAL" clId="{987A0044-013A-46BD-8AD1-DA701F3D604C}" dt="2024-01-04T13:02:07.652" v="182" actId="1076"/>
          <ac:spMkLst>
            <pc:docMk/>
            <pc:sldMk cId="2221308351" sldId="337"/>
            <ac:spMk id="7" creationId="{E5CD4EB7-3DD1-7BE2-69B6-73AC613A4AB1}"/>
          </ac:spMkLst>
        </pc:spChg>
        <pc:spChg chg="add mod">
          <ac:chgData name="Gagnon, Stéphane" userId="9fed0eaa-63ea-498e-b796-a081aa3cdc9d" providerId="ADAL" clId="{987A0044-013A-46BD-8AD1-DA701F3D604C}" dt="2024-01-04T13:02:14.171" v="190" actId="20577"/>
          <ac:spMkLst>
            <pc:docMk/>
            <pc:sldMk cId="2221308351" sldId="337"/>
            <ac:spMk id="8" creationId="{D7DDCD6E-9385-3923-D8DA-726DB4FC4493}"/>
          </ac:spMkLst>
        </pc:spChg>
        <pc:spChg chg="add mod">
          <ac:chgData name="Gagnon, Stéphane" userId="9fed0eaa-63ea-498e-b796-a081aa3cdc9d" providerId="ADAL" clId="{987A0044-013A-46BD-8AD1-DA701F3D604C}" dt="2024-01-04T13:02:45.451" v="205" actId="1076"/>
          <ac:spMkLst>
            <pc:docMk/>
            <pc:sldMk cId="2221308351" sldId="337"/>
            <ac:spMk id="9" creationId="{B82E61BE-D10D-77DF-26A8-EEE7CB159E37}"/>
          </ac:spMkLst>
        </pc:spChg>
        <pc:spChg chg="add mod">
          <ac:chgData name="Gagnon, Stéphane" userId="9fed0eaa-63ea-498e-b796-a081aa3cdc9d" providerId="ADAL" clId="{987A0044-013A-46BD-8AD1-DA701F3D604C}" dt="2024-01-04T13:02:29.017" v="204" actId="20577"/>
          <ac:spMkLst>
            <pc:docMk/>
            <pc:sldMk cId="2221308351" sldId="337"/>
            <ac:spMk id="10" creationId="{AE8FCDCC-545F-0CE0-CC8C-AB7AFF336EA9}"/>
          </ac:spMkLst>
        </pc:spChg>
      </pc:sldChg>
      <pc:sldChg chg="add">
        <pc:chgData name="Gagnon, Stéphane" userId="9fed0eaa-63ea-498e-b796-a081aa3cdc9d" providerId="ADAL" clId="{987A0044-013A-46BD-8AD1-DA701F3D604C}" dt="2024-01-04T12:56:20.238" v="150"/>
        <pc:sldMkLst>
          <pc:docMk/>
          <pc:sldMk cId="1272805419" sldId="338"/>
        </pc:sldMkLst>
      </pc:sldChg>
      <pc:sldChg chg="add">
        <pc:chgData name="Gagnon, Stéphane" userId="9fed0eaa-63ea-498e-b796-a081aa3cdc9d" providerId="ADAL" clId="{987A0044-013A-46BD-8AD1-DA701F3D604C}" dt="2024-01-04T12:58:00.995" v="151"/>
        <pc:sldMkLst>
          <pc:docMk/>
          <pc:sldMk cId="1831452584" sldId="342"/>
        </pc:sldMkLst>
      </pc:sldChg>
      <pc:sldChg chg="modSp new mod ord">
        <pc:chgData name="Gagnon, Stéphane" userId="9fed0eaa-63ea-498e-b796-a081aa3cdc9d" providerId="ADAL" clId="{987A0044-013A-46BD-8AD1-DA701F3D604C}" dt="2024-01-04T13:06:51.005" v="294"/>
        <pc:sldMkLst>
          <pc:docMk/>
          <pc:sldMk cId="3152347137" sldId="343"/>
        </pc:sldMkLst>
        <pc:spChg chg="mod">
          <ac:chgData name="Gagnon, Stéphane" userId="9fed0eaa-63ea-498e-b796-a081aa3cdc9d" providerId="ADAL" clId="{987A0044-013A-46BD-8AD1-DA701F3D604C}" dt="2024-01-04T13:04:54.474" v="256" actId="20577"/>
          <ac:spMkLst>
            <pc:docMk/>
            <pc:sldMk cId="3152347137" sldId="343"/>
            <ac:spMk id="2" creationId="{59320741-6E1E-0945-EEBA-FB66CDE20CDE}"/>
          </ac:spMkLst>
        </pc:spChg>
        <pc:spChg chg="mod">
          <ac:chgData name="Gagnon, Stéphane" userId="9fed0eaa-63ea-498e-b796-a081aa3cdc9d" providerId="ADAL" clId="{987A0044-013A-46BD-8AD1-DA701F3D604C}" dt="2024-01-04T13:06:03.578" v="283" actId="207"/>
          <ac:spMkLst>
            <pc:docMk/>
            <pc:sldMk cId="3152347137" sldId="343"/>
            <ac:spMk id="3" creationId="{0466735B-D653-8996-6413-695B04AAD96B}"/>
          </ac:spMkLst>
        </pc:spChg>
      </pc:sldChg>
      <pc:sldMasterChg chg="delSldLayout">
        <pc:chgData name="Gagnon, Stéphane" userId="9fed0eaa-63ea-498e-b796-a081aa3cdc9d" providerId="ADAL" clId="{987A0044-013A-46BD-8AD1-DA701F3D604C}" dt="2024-01-04T13:07:06.805" v="295" actId="47"/>
        <pc:sldMasterMkLst>
          <pc:docMk/>
          <pc:sldMasterMk cId="0" sldId="2147483648"/>
        </pc:sldMasterMkLst>
        <pc:sldLayoutChg chg="del">
          <pc:chgData name="Gagnon, Stéphane" userId="9fed0eaa-63ea-498e-b796-a081aa3cdc9d" providerId="ADAL" clId="{987A0044-013A-46BD-8AD1-DA701F3D604C}" dt="2024-01-04T13:00:35.588" v="157" actId="2696"/>
          <pc:sldLayoutMkLst>
            <pc:docMk/>
            <pc:sldMasterMk cId="0" sldId="2147483648"/>
            <pc:sldLayoutMk cId="271356512" sldId="2147483661"/>
          </pc:sldLayoutMkLst>
        </pc:sldLayoutChg>
        <pc:sldLayoutChg chg="del">
          <pc:chgData name="Gagnon, Stéphane" userId="9fed0eaa-63ea-498e-b796-a081aa3cdc9d" providerId="ADAL" clId="{987A0044-013A-46BD-8AD1-DA701F3D604C}" dt="2024-01-04T13:07:06.805" v="295" actId="47"/>
          <pc:sldLayoutMkLst>
            <pc:docMk/>
            <pc:sldMasterMk cId="0" sldId="2147483648"/>
            <pc:sldLayoutMk cId="565509116" sldId="2147483687"/>
          </pc:sldLayoutMkLst>
        </pc:sldLayoutChg>
      </pc:sldMasterChg>
      <pc:sldMasterChg chg="delSp mod modSldLayout">
        <pc:chgData name="Gagnon, Stéphane" userId="9fed0eaa-63ea-498e-b796-a081aa3cdc9d" providerId="ADAL" clId="{987A0044-013A-46BD-8AD1-DA701F3D604C}" dt="2024-01-04T12:58:38.056" v="156" actId="21"/>
        <pc:sldMasterMkLst>
          <pc:docMk/>
          <pc:sldMasterMk cId="3692047821" sldId="2147483674"/>
        </pc:sldMasterMkLst>
        <pc:picChg chg="del">
          <ac:chgData name="Gagnon, Stéphane" userId="9fed0eaa-63ea-498e-b796-a081aa3cdc9d" providerId="ADAL" clId="{987A0044-013A-46BD-8AD1-DA701F3D604C}" dt="2024-01-04T12:58:27.132" v="152" actId="21"/>
          <ac:picMkLst>
            <pc:docMk/>
            <pc:sldMasterMk cId="3692047821" sldId="2147483674"/>
            <ac:picMk id="8" creationId="{A462789D-0674-F5D8-0C50-C35A8A62CB5A}"/>
          </ac:picMkLst>
        </pc:picChg>
        <pc:sldLayoutChg chg="delSp mod">
          <pc:chgData name="Gagnon, Stéphane" userId="9fed0eaa-63ea-498e-b796-a081aa3cdc9d" providerId="ADAL" clId="{987A0044-013A-46BD-8AD1-DA701F3D604C}" dt="2024-01-04T12:58:30.401" v="153" actId="21"/>
          <pc:sldLayoutMkLst>
            <pc:docMk/>
            <pc:sldMasterMk cId="3692047821" sldId="2147483674"/>
            <pc:sldLayoutMk cId="4174129427" sldId="2147483675"/>
          </pc:sldLayoutMkLst>
          <pc:picChg chg="del">
            <ac:chgData name="Gagnon, Stéphane" userId="9fed0eaa-63ea-498e-b796-a081aa3cdc9d" providerId="ADAL" clId="{987A0044-013A-46BD-8AD1-DA701F3D604C}" dt="2024-01-04T12:58:30.401" v="153" actId="21"/>
            <ac:picMkLst>
              <pc:docMk/>
              <pc:sldMasterMk cId="3692047821" sldId="2147483674"/>
              <pc:sldLayoutMk cId="4174129427" sldId="2147483675"/>
              <ac:picMk id="10" creationId="{AFE6998D-C2D5-5C24-27D7-320B3210BB7D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2.907" v="154" actId="21"/>
          <pc:sldLayoutMkLst>
            <pc:docMk/>
            <pc:sldMasterMk cId="3692047821" sldId="2147483674"/>
            <pc:sldLayoutMk cId="3690596862" sldId="2147483677"/>
          </pc:sldLayoutMkLst>
          <pc:picChg chg="del">
            <ac:chgData name="Gagnon, Stéphane" userId="9fed0eaa-63ea-498e-b796-a081aa3cdc9d" providerId="ADAL" clId="{987A0044-013A-46BD-8AD1-DA701F3D604C}" dt="2024-01-04T12:58:32.907" v="154" actId="21"/>
            <ac:picMkLst>
              <pc:docMk/>
              <pc:sldMasterMk cId="3692047821" sldId="2147483674"/>
              <pc:sldLayoutMk cId="3690596862" sldId="2147483677"/>
              <ac:picMk id="8" creationId="{27638F16-CFAD-CE57-4ED2-4F67C14A5AA8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5.859" v="155" actId="21"/>
          <pc:sldLayoutMkLst>
            <pc:docMk/>
            <pc:sldMasterMk cId="3692047821" sldId="2147483674"/>
            <pc:sldLayoutMk cId="3120654401" sldId="2147483682"/>
          </pc:sldLayoutMkLst>
          <pc:picChg chg="del">
            <ac:chgData name="Gagnon, Stéphane" userId="9fed0eaa-63ea-498e-b796-a081aa3cdc9d" providerId="ADAL" clId="{987A0044-013A-46BD-8AD1-DA701F3D604C}" dt="2024-01-04T12:58:35.859" v="155" actId="21"/>
            <ac:picMkLst>
              <pc:docMk/>
              <pc:sldMasterMk cId="3692047821" sldId="2147483674"/>
              <pc:sldLayoutMk cId="3120654401" sldId="2147483682"/>
              <ac:picMk id="10" creationId="{75DE4ABB-0637-1A9C-341F-2152D5DFAAD9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8.056" v="156" actId="21"/>
          <pc:sldLayoutMkLst>
            <pc:docMk/>
            <pc:sldMasterMk cId="3692047821" sldId="2147483674"/>
            <pc:sldLayoutMk cId="3407130912" sldId="2147483683"/>
          </pc:sldLayoutMkLst>
          <pc:picChg chg="del">
            <ac:chgData name="Gagnon, Stéphane" userId="9fed0eaa-63ea-498e-b796-a081aa3cdc9d" providerId="ADAL" clId="{987A0044-013A-46BD-8AD1-DA701F3D604C}" dt="2024-01-04T12:58:38.056" v="156" actId="21"/>
            <ac:picMkLst>
              <pc:docMk/>
              <pc:sldMasterMk cId="3692047821" sldId="2147483674"/>
              <pc:sldLayoutMk cId="3407130912" sldId="2147483683"/>
              <ac:picMk id="10" creationId="{16C95DB5-D1D1-1F61-0D4E-4D655F296E14}"/>
            </ac:picMkLst>
          </pc:picChg>
        </pc:sldLayoutChg>
      </pc:sldMasterChg>
    </pc:docChg>
  </pc:docChgLst>
  <pc:docChgLst>
    <pc:chgData name="Gagnon, Stéphane" userId="9fed0eaa-63ea-498e-b796-a081aa3cdc9d" providerId="ADAL" clId="{FDB41C67-A079-4CD4-87DF-77125C450945}"/>
    <pc:docChg chg="undo custSel addSld delSld modSld sldOrd delMainMaster">
      <pc:chgData name="Gagnon, Stéphane" userId="9fed0eaa-63ea-498e-b796-a081aa3cdc9d" providerId="ADAL" clId="{FDB41C67-A079-4CD4-87DF-77125C450945}" dt="2024-01-10T03:25:10.574" v="938"/>
      <pc:docMkLst>
        <pc:docMk/>
      </pc:docMkLst>
      <pc:sldChg chg="modSp mod">
        <pc:chgData name="Gagnon, Stéphane" userId="9fed0eaa-63ea-498e-b796-a081aa3cdc9d" providerId="ADAL" clId="{FDB41C67-A079-4CD4-87DF-77125C450945}" dt="2024-01-10T02:53:20.555" v="71" actId="404"/>
        <pc:sldMkLst>
          <pc:docMk/>
          <pc:sldMk cId="4248384803" sldId="256"/>
        </pc:sldMkLst>
        <pc:spChg chg="mod">
          <ac:chgData name="Gagnon, Stéphane" userId="9fed0eaa-63ea-498e-b796-a081aa3cdc9d" providerId="ADAL" clId="{FDB41C67-A079-4CD4-87DF-77125C450945}" dt="2024-01-10T02:53:13.990" v="67" actId="207"/>
          <ac:spMkLst>
            <pc:docMk/>
            <pc:sldMk cId="4248384803" sldId="256"/>
            <ac:spMk id="2" creationId="{28ADF0D8-3D77-40CD-B1A6-CED7EAA63673}"/>
          </ac:spMkLst>
        </pc:spChg>
        <pc:spChg chg="mod">
          <ac:chgData name="Gagnon, Stéphane" userId="9fed0eaa-63ea-498e-b796-a081aa3cdc9d" providerId="ADAL" clId="{FDB41C67-A079-4CD4-87DF-77125C450945}" dt="2024-01-10T02:53:20.555" v="71" actId="404"/>
          <ac:spMkLst>
            <pc:docMk/>
            <pc:sldMk cId="4248384803" sldId="256"/>
            <ac:spMk id="3" creationId="{1779DCE5-09DF-4681-9F2D-20978583F491}"/>
          </ac:spMkLst>
        </pc:spChg>
      </pc:sldChg>
      <pc:sldChg chg="modSp mod">
        <pc:chgData name="Gagnon, Stéphane" userId="9fed0eaa-63ea-498e-b796-a081aa3cdc9d" providerId="ADAL" clId="{FDB41C67-A079-4CD4-87DF-77125C450945}" dt="2024-01-10T03:24:50.645" v="937" actId="21"/>
        <pc:sldMkLst>
          <pc:docMk/>
          <pc:sldMk cId="401093759" sldId="258"/>
        </pc:sldMkLst>
        <pc:spChg chg="mod">
          <ac:chgData name="Gagnon, Stéphane" userId="9fed0eaa-63ea-498e-b796-a081aa3cdc9d" providerId="ADAL" clId="{FDB41C67-A079-4CD4-87DF-77125C450945}" dt="2024-01-10T03:24:50.645" v="937" actId="21"/>
          <ac:spMkLst>
            <pc:docMk/>
            <pc:sldMk cId="401093759" sldId="258"/>
            <ac:spMk id="3" creationId="{54DBE70C-1908-485C-8EFA-0F6F872ED04B}"/>
          </ac:spMkLst>
        </pc:spChg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2571565855" sldId="27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3045764331" sldId="27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510376452" sldId="275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1325021414" sldId="275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3391004627" sldId="282"/>
        </pc:sldMkLst>
      </pc:sldChg>
      <pc:sldChg chg="del">
        <pc:chgData name="Gagnon, Stéphane" userId="9fed0eaa-63ea-498e-b796-a081aa3cdc9d" providerId="ADAL" clId="{FDB41C67-A079-4CD4-87DF-77125C450945}" dt="2024-01-10T03:07:44.841" v="244" actId="2696"/>
        <pc:sldMkLst>
          <pc:docMk/>
          <pc:sldMk cId="3675040292" sldId="282"/>
        </pc:sldMkLst>
      </pc:sldChg>
      <pc:sldChg chg="del">
        <pc:chgData name="Gagnon, Stéphane" userId="9fed0eaa-63ea-498e-b796-a081aa3cdc9d" providerId="ADAL" clId="{FDB41C67-A079-4CD4-87DF-77125C450945}" dt="2024-01-10T02:53:53.056" v="72" actId="2696"/>
        <pc:sldMkLst>
          <pc:docMk/>
          <pc:sldMk cId="1551734994" sldId="283"/>
        </pc:sldMkLst>
      </pc:sldChg>
      <pc:sldChg chg="modSp add del mod ord">
        <pc:chgData name="Gagnon, Stéphane" userId="9fed0eaa-63ea-498e-b796-a081aa3cdc9d" providerId="ADAL" clId="{FDB41C67-A079-4CD4-87DF-77125C450945}" dt="2024-01-10T03:07:44.841" v="244" actId="2696"/>
        <pc:sldMkLst>
          <pc:docMk/>
          <pc:sldMk cId="2091593864" sldId="283"/>
        </pc:sldMkLst>
        <pc:spChg chg="mod">
          <ac:chgData name="Gagnon, Stéphane" userId="9fed0eaa-63ea-498e-b796-a081aa3cdc9d" providerId="ADAL" clId="{FDB41C67-A079-4CD4-87DF-77125C450945}" dt="2024-01-10T03:03:28.522" v="229" actId="20577"/>
          <ac:spMkLst>
            <pc:docMk/>
            <pc:sldMk cId="2091593864" sldId="283"/>
            <ac:spMk id="2" creationId="{D065FB8D-01F0-4ACC-8959-13CAC8EFFC20}"/>
          </ac:spMkLst>
        </pc:spChg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2724229961" sldId="283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907053515" sldId="28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1359290502" sldId="284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2417603762" sldId="287"/>
        </pc:sldMkLst>
      </pc:sldChg>
      <pc:sldChg chg="del ord">
        <pc:chgData name="Gagnon, Stéphane" userId="9fed0eaa-63ea-498e-b796-a081aa3cdc9d" providerId="ADAL" clId="{FDB41C67-A079-4CD4-87DF-77125C450945}" dt="2024-01-10T03:07:44.841" v="244" actId="2696"/>
        <pc:sldMkLst>
          <pc:docMk/>
          <pc:sldMk cId="3559107837" sldId="287"/>
        </pc:sldMkLst>
      </pc:sldChg>
      <pc:sldChg chg="del">
        <pc:chgData name="Gagnon, Stéphane" userId="9fed0eaa-63ea-498e-b796-a081aa3cdc9d" providerId="ADAL" clId="{FDB41C67-A079-4CD4-87DF-77125C450945}" dt="2024-01-10T03:07:44.841" v="244" actId="2696"/>
        <pc:sldMkLst>
          <pc:docMk/>
          <pc:sldMk cId="2879138558" sldId="290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2947895757" sldId="290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1336731423" sldId="29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3596343887" sldId="294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138159004" sldId="295"/>
        </pc:sldMkLst>
      </pc:sldChg>
      <pc:sldChg chg="modSp add mod">
        <pc:chgData name="Gagnon, Stéphane" userId="9fed0eaa-63ea-498e-b796-a081aa3cdc9d" providerId="ADAL" clId="{FDB41C67-A079-4CD4-87DF-77125C450945}" dt="2024-01-10T03:22:02.284" v="865" actId="20577"/>
        <pc:sldMkLst>
          <pc:docMk/>
          <pc:sldMk cId="4197068622" sldId="295"/>
        </pc:sldMkLst>
        <pc:spChg chg="mod">
          <ac:chgData name="Gagnon, Stéphane" userId="9fed0eaa-63ea-498e-b796-a081aa3cdc9d" providerId="ADAL" clId="{FDB41C67-A079-4CD4-87DF-77125C450945}" dt="2024-01-10T03:22:02.284" v="865" actId="20577"/>
          <ac:spMkLst>
            <pc:docMk/>
            <pc:sldMk cId="4197068622" sldId="295"/>
            <ac:spMk id="2" creationId="{7BFB7E1D-1357-451D-B954-498ACE62421F}"/>
          </ac:spMkLst>
        </pc:spChg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137497215" sldId="296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3050991758" sldId="296"/>
        </pc:sldMkLst>
      </pc:sldChg>
      <pc:sldChg chg="del ord">
        <pc:chgData name="Gagnon, Stéphane" userId="9fed0eaa-63ea-498e-b796-a081aa3cdc9d" providerId="ADAL" clId="{FDB41C67-A079-4CD4-87DF-77125C450945}" dt="2024-01-10T03:07:44.841" v="244" actId="2696"/>
        <pc:sldMkLst>
          <pc:docMk/>
          <pc:sldMk cId="193348134" sldId="297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1165193972" sldId="297"/>
        </pc:sldMkLst>
      </pc:sldChg>
      <pc:sldChg chg="modSp add mod">
        <pc:chgData name="Gagnon, Stéphane" userId="9fed0eaa-63ea-498e-b796-a081aa3cdc9d" providerId="ADAL" clId="{FDB41C67-A079-4CD4-87DF-77125C450945}" dt="2024-01-10T03:21:56.459" v="864" actId="20577"/>
        <pc:sldMkLst>
          <pc:docMk/>
          <pc:sldMk cId="47384449" sldId="298"/>
        </pc:sldMkLst>
        <pc:spChg chg="mod">
          <ac:chgData name="Gagnon, Stéphane" userId="9fed0eaa-63ea-498e-b796-a081aa3cdc9d" providerId="ADAL" clId="{FDB41C67-A079-4CD4-87DF-77125C450945}" dt="2024-01-10T03:21:56.459" v="864" actId="20577"/>
          <ac:spMkLst>
            <pc:docMk/>
            <pc:sldMk cId="47384449" sldId="298"/>
            <ac:spMk id="2" creationId="{8E1554FB-EFE5-40B9-B19A-01AA11EF1119}"/>
          </ac:spMkLst>
        </pc:spChg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3442647108" sldId="298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569886585" sldId="30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2850177996" sldId="304"/>
        </pc:sldMkLst>
      </pc:sldChg>
      <pc:sldChg chg="modSp add mod ord">
        <pc:chgData name="Gagnon, Stéphane" userId="9fed0eaa-63ea-498e-b796-a081aa3cdc9d" providerId="ADAL" clId="{FDB41C67-A079-4CD4-87DF-77125C450945}" dt="2024-01-10T03:17:02.890" v="356" actId="207"/>
        <pc:sldMkLst>
          <pc:docMk/>
          <pc:sldMk cId="2859974090" sldId="308"/>
        </pc:sldMkLst>
        <pc:spChg chg="mod">
          <ac:chgData name="Gagnon, Stéphane" userId="9fed0eaa-63ea-498e-b796-a081aa3cdc9d" providerId="ADAL" clId="{FDB41C67-A079-4CD4-87DF-77125C450945}" dt="2024-01-10T03:17:02.890" v="356" actId="207"/>
          <ac:spMkLst>
            <pc:docMk/>
            <pc:sldMk cId="2859974090" sldId="308"/>
            <ac:spMk id="3" creationId="{C60472A7-6768-4148-99B5-0FE5F799A380}"/>
          </ac:spMkLst>
        </pc:spChg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1353078189" sldId="309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3259055651" sldId="309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2163015463" sldId="310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3329113821" sldId="310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1952355663" sldId="311"/>
        </pc:sldMkLst>
      </pc:sldChg>
      <pc:sldChg chg="modSp add del mod">
        <pc:chgData name="Gagnon, Stéphane" userId="9fed0eaa-63ea-498e-b796-a081aa3cdc9d" providerId="ADAL" clId="{FDB41C67-A079-4CD4-87DF-77125C450945}" dt="2024-01-10T03:22:25.622" v="884" actId="20577"/>
        <pc:sldMkLst>
          <pc:docMk/>
          <pc:sldMk cId="3073664214" sldId="312"/>
        </pc:sldMkLst>
        <pc:spChg chg="mod">
          <ac:chgData name="Gagnon, Stéphane" userId="9fed0eaa-63ea-498e-b796-a081aa3cdc9d" providerId="ADAL" clId="{FDB41C67-A079-4CD4-87DF-77125C450945}" dt="2024-01-10T03:22:25.622" v="884" actId="20577"/>
          <ac:spMkLst>
            <pc:docMk/>
            <pc:sldMk cId="3073664214" sldId="312"/>
            <ac:spMk id="2" creationId="{8E1554FB-EFE5-40B9-B19A-01AA11EF1119}"/>
          </ac:spMkLst>
        </pc:spChg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653141505" sldId="321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2940661150" sldId="322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3184992592" sldId="323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1962415749" sldId="324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2529028024" sldId="324"/>
        </pc:sldMkLst>
      </pc:sldChg>
      <pc:sldChg chg="del">
        <pc:chgData name="Gagnon, Stéphane" userId="9fed0eaa-63ea-498e-b796-a081aa3cdc9d" providerId="ADAL" clId="{FDB41C67-A079-4CD4-87DF-77125C450945}" dt="2024-01-10T03:07:44.841" v="244" actId="2696"/>
        <pc:sldMkLst>
          <pc:docMk/>
          <pc:sldMk cId="1481330040" sldId="325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2721293230" sldId="325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1012551448" sldId="329"/>
        </pc:sldMkLst>
      </pc:sldChg>
      <pc:sldChg chg="modSp add mod">
        <pc:chgData name="Gagnon, Stéphane" userId="9fed0eaa-63ea-498e-b796-a081aa3cdc9d" providerId="ADAL" clId="{FDB41C67-A079-4CD4-87DF-77125C450945}" dt="2024-01-10T03:19:00.146" v="657" actId="20577"/>
        <pc:sldMkLst>
          <pc:docMk/>
          <pc:sldMk cId="3787025456" sldId="331"/>
        </pc:sldMkLst>
        <pc:spChg chg="mod">
          <ac:chgData name="Gagnon, Stéphane" userId="9fed0eaa-63ea-498e-b796-a081aa3cdc9d" providerId="ADAL" clId="{FDB41C67-A079-4CD4-87DF-77125C450945}" dt="2024-01-10T03:19:00.146" v="657" actId="20577"/>
          <ac:spMkLst>
            <pc:docMk/>
            <pc:sldMk cId="3787025456" sldId="331"/>
            <ac:spMk id="5" creationId="{F8840F1D-510E-4DDF-9543-A776DF856C86}"/>
          </ac:spMkLst>
        </pc:spChg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189006907" sldId="332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2089167350" sldId="333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3369168675" sldId="334"/>
        </pc:sldMkLst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1682145087" sldId="335"/>
        </pc:sldMkLst>
      </pc:sldChg>
      <pc:sldChg chg="modSp add mod">
        <pc:chgData name="Gagnon, Stéphane" userId="9fed0eaa-63ea-498e-b796-a081aa3cdc9d" providerId="ADAL" clId="{FDB41C67-A079-4CD4-87DF-77125C450945}" dt="2024-01-10T03:21:02.866" v="820" actId="207"/>
        <pc:sldMkLst>
          <pc:docMk/>
          <pc:sldMk cId="2921285078" sldId="336"/>
        </pc:sldMkLst>
        <pc:spChg chg="mod">
          <ac:chgData name="Gagnon, Stéphane" userId="9fed0eaa-63ea-498e-b796-a081aa3cdc9d" providerId="ADAL" clId="{FDB41C67-A079-4CD4-87DF-77125C450945}" dt="2024-01-10T03:20:55.284" v="814" actId="207"/>
          <ac:spMkLst>
            <pc:docMk/>
            <pc:sldMk cId="2921285078" sldId="336"/>
            <ac:spMk id="2" creationId="{D065FB8D-01F0-4ACC-8959-13CAC8EFFC20}"/>
          </ac:spMkLst>
        </pc:spChg>
        <pc:spChg chg="mod">
          <ac:chgData name="Gagnon, Stéphane" userId="9fed0eaa-63ea-498e-b796-a081aa3cdc9d" providerId="ADAL" clId="{FDB41C67-A079-4CD4-87DF-77125C450945}" dt="2024-01-10T03:21:02.866" v="820" actId="207"/>
          <ac:spMkLst>
            <pc:docMk/>
            <pc:sldMk cId="2921285078" sldId="336"/>
            <ac:spMk id="5" creationId="{F8840F1D-510E-4DDF-9543-A776DF856C86}"/>
          </ac:spMkLst>
        </pc:spChg>
      </pc:sldChg>
      <pc:sldChg chg="del">
        <pc:chgData name="Gagnon, Stéphane" userId="9fed0eaa-63ea-498e-b796-a081aa3cdc9d" providerId="ADAL" clId="{FDB41C67-A079-4CD4-87DF-77125C450945}" dt="2024-01-10T03:19:57.894" v="660" actId="2696"/>
        <pc:sldMkLst>
          <pc:docMk/>
          <pc:sldMk cId="3598405517" sldId="336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1393341251" sldId="337"/>
        </pc:sldMkLst>
      </pc:sldChg>
      <pc:sldChg chg="del">
        <pc:chgData name="Gagnon, Stéphane" userId="9fed0eaa-63ea-498e-b796-a081aa3cdc9d" providerId="ADAL" clId="{FDB41C67-A079-4CD4-87DF-77125C450945}" dt="2024-01-10T03:07:44.841" v="244" actId="2696"/>
        <pc:sldMkLst>
          <pc:docMk/>
          <pc:sldMk cId="2221308351" sldId="337"/>
        </pc:sldMkLst>
      </pc:sldChg>
      <pc:sldChg chg="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1272805419" sldId="338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3173840576" sldId="338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1979773172" sldId="339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750129480" sldId="340"/>
        </pc:sldMkLst>
      </pc:sldChg>
      <pc:sldChg chg="add del">
        <pc:chgData name="Gagnon, Stéphane" userId="9fed0eaa-63ea-498e-b796-a081aa3cdc9d" providerId="ADAL" clId="{FDB41C67-A079-4CD4-87DF-77125C450945}" dt="2024-01-10T03:19:42.425" v="658" actId="2696"/>
        <pc:sldMkLst>
          <pc:docMk/>
          <pc:sldMk cId="2459410397" sldId="341"/>
        </pc:sldMkLst>
      </pc:sldChg>
      <pc:sldChg chg="add">
        <pc:chgData name="Gagnon, Stéphane" userId="9fed0eaa-63ea-498e-b796-a081aa3cdc9d" providerId="ADAL" clId="{FDB41C67-A079-4CD4-87DF-77125C450945}" dt="2024-01-10T03:19:50.663" v="659"/>
        <pc:sldMkLst>
          <pc:docMk/>
          <pc:sldMk cId="4291374246" sldId="341"/>
        </pc:sldMkLst>
      </pc:sldChg>
      <pc:sldChg chg="del">
        <pc:chgData name="Gagnon, Stéphane" userId="9fed0eaa-63ea-498e-b796-a081aa3cdc9d" providerId="ADAL" clId="{FDB41C67-A079-4CD4-87DF-77125C450945}" dt="2024-01-10T03:08:33.553" v="246" actId="47"/>
        <pc:sldMkLst>
          <pc:docMk/>
          <pc:sldMk cId="1831452584" sldId="342"/>
        </pc:sldMkLst>
      </pc:sldChg>
      <pc:sldChg chg="del">
        <pc:chgData name="Gagnon, Stéphane" userId="9fed0eaa-63ea-498e-b796-a081aa3cdc9d" providerId="ADAL" clId="{FDB41C67-A079-4CD4-87DF-77125C450945}" dt="2024-01-10T03:07:44.841" v="244" actId="2696"/>
        <pc:sldMkLst>
          <pc:docMk/>
          <pc:sldMk cId="3152347137" sldId="343"/>
        </pc:sldMkLst>
      </pc:sldChg>
      <pc:sldChg chg="add">
        <pc:chgData name="Gagnon, Stéphane" userId="9fed0eaa-63ea-498e-b796-a081aa3cdc9d" providerId="ADAL" clId="{FDB41C67-A079-4CD4-87DF-77125C450945}" dt="2024-01-10T03:07:49.771" v="245"/>
        <pc:sldMkLst>
          <pc:docMk/>
          <pc:sldMk cId="3901218924" sldId="343"/>
        </pc:sldMkLst>
      </pc:sldChg>
      <pc:sldChg chg="addSp delSp modSp new mod modClrScheme chgLayout">
        <pc:chgData name="Gagnon, Stéphane" userId="9fed0eaa-63ea-498e-b796-a081aa3cdc9d" providerId="ADAL" clId="{FDB41C67-A079-4CD4-87DF-77125C450945}" dt="2024-01-10T03:18:44.854" v="630" actId="1076"/>
        <pc:sldMkLst>
          <pc:docMk/>
          <pc:sldMk cId="871639237" sldId="344"/>
        </pc:sldMkLst>
        <pc:spChg chg="del mod ord">
          <ac:chgData name="Gagnon, Stéphane" userId="9fed0eaa-63ea-498e-b796-a081aa3cdc9d" providerId="ADAL" clId="{FDB41C67-A079-4CD4-87DF-77125C450945}" dt="2024-01-10T02:57:03.463" v="75" actId="700"/>
          <ac:spMkLst>
            <pc:docMk/>
            <pc:sldMk cId="871639237" sldId="344"/>
            <ac:spMk id="2" creationId="{3F848481-494E-691A-A011-4CB5D7A8400D}"/>
          </ac:spMkLst>
        </pc:spChg>
        <pc:spChg chg="del mod ord">
          <ac:chgData name="Gagnon, Stéphane" userId="9fed0eaa-63ea-498e-b796-a081aa3cdc9d" providerId="ADAL" clId="{FDB41C67-A079-4CD4-87DF-77125C450945}" dt="2024-01-10T02:57:03.463" v="75" actId="700"/>
          <ac:spMkLst>
            <pc:docMk/>
            <pc:sldMk cId="871639237" sldId="344"/>
            <ac:spMk id="3" creationId="{057B40B4-9A9F-FA6E-1EDD-5D2B1E73D7F3}"/>
          </ac:spMkLst>
        </pc:spChg>
        <pc:spChg chg="mod ord">
          <ac:chgData name="Gagnon, Stéphane" userId="9fed0eaa-63ea-498e-b796-a081aa3cdc9d" providerId="ADAL" clId="{FDB41C67-A079-4CD4-87DF-77125C450945}" dt="2024-01-10T03:00:03.425" v="172" actId="700"/>
          <ac:spMkLst>
            <pc:docMk/>
            <pc:sldMk cId="871639237" sldId="344"/>
            <ac:spMk id="4" creationId="{80E35D50-B1A6-C034-3C4B-67630CC0658D}"/>
          </ac:spMkLst>
        </pc:spChg>
        <pc:spChg chg="mod ord">
          <ac:chgData name="Gagnon, Stéphane" userId="9fed0eaa-63ea-498e-b796-a081aa3cdc9d" providerId="ADAL" clId="{FDB41C67-A079-4CD4-87DF-77125C450945}" dt="2024-01-10T03:00:03.425" v="172" actId="700"/>
          <ac:spMkLst>
            <pc:docMk/>
            <pc:sldMk cId="871639237" sldId="344"/>
            <ac:spMk id="5" creationId="{26A2635D-860D-D908-3854-8EE23228EBC2}"/>
          </ac:spMkLst>
        </pc:spChg>
        <pc:spChg chg="mod ord">
          <ac:chgData name="Gagnon, Stéphane" userId="9fed0eaa-63ea-498e-b796-a081aa3cdc9d" providerId="ADAL" clId="{FDB41C67-A079-4CD4-87DF-77125C450945}" dt="2024-01-10T03:00:03.425" v="172" actId="700"/>
          <ac:spMkLst>
            <pc:docMk/>
            <pc:sldMk cId="871639237" sldId="344"/>
            <ac:spMk id="6" creationId="{BA176883-7A03-1C95-0C49-F66D12A9F307}"/>
          </ac:spMkLst>
        </pc:spChg>
        <pc:spChg chg="add mod ord">
          <ac:chgData name="Gagnon, Stéphane" userId="9fed0eaa-63ea-498e-b796-a081aa3cdc9d" providerId="ADAL" clId="{FDB41C67-A079-4CD4-87DF-77125C450945}" dt="2024-01-10T03:00:03.425" v="172" actId="700"/>
          <ac:spMkLst>
            <pc:docMk/>
            <pc:sldMk cId="871639237" sldId="344"/>
            <ac:spMk id="7" creationId="{09F41A8B-E284-4B1C-487C-6D4C879B36A3}"/>
          </ac:spMkLst>
        </pc:spChg>
        <pc:spChg chg="add del mod ord">
          <ac:chgData name="Gagnon, Stéphane" userId="9fed0eaa-63ea-498e-b796-a081aa3cdc9d" providerId="ADAL" clId="{FDB41C67-A079-4CD4-87DF-77125C450945}" dt="2024-01-10T03:00:03.425" v="172" actId="700"/>
          <ac:spMkLst>
            <pc:docMk/>
            <pc:sldMk cId="871639237" sldId="344"/>
            <ac:spMk id="8" creationId="{BA5FE2ED-9434-43D6-141C-E72183EAACE0}"/>
          </ac:spMkLst>
        </pc:spChg>
        <pc:spChg chg="add mod">
          <ac:chgData name="Gagnon, Stéphane" userId="9fed0eaa-63ea-498e-b796-a081aa3cdc9d" providerId="ADAL" clId="{FDB41C67-A079-4CD4-87DF-77125C450945}" dt="2024-01-10T03:03:05.279" v="192" actId="1076"/>
          <ac:spMkLst>
            <pc:docMk/>
            <pc:sldMk cId="871639237" sldId="344"/>
            <ac:spMk id="9" creationId="{3A265F39-7B2E-81EF-96B5-F633B69EA41A}"/>
          </ac:spMkLst>
        </pc:spChg>
        <pc:spChg chg="add del">
          <ac:chgData name="Gagnon, Stéphane" userId="9fed0eaa-63ea-498e-b796-a081aa3cdc9d" providerId="ADAL" clId="{FDB41C67-A079-4CD4-87DF-77125C450945}" dt="2024-01-10T02:57:49.084" v="105"/>
          <ac:spMkLst>
            <pc:docMk/>
            <pc:sldMk cId="871639237" sldId="344"/>
            <ac:spMk id="10" creationId="{C0ACACE4-6588-CB25-9BDB-151F54B18235}"/>
          </ac:spMkLst>
        </pc:spChg>
        <pc:spChg chg="add del">
          <ac:chgData name="Gagnon, Stéphane" userId="9fed0eaa-63ea-498e-b796-a081aa3cdc9d" providerId="ADAL" clId="{FDB41C67-A079-4CD4-87DF-77125C450945}" dt="2024-01-10T02:57:55.675" v="113"/>
          <ac:spMkLst>
            <pc:docMk/>
            <pc:sldMk cId="871639237" sldId="344"/>
            <ac:spMk id="11" creationId="{3AE74A9C-1E14-19AB-CB6A-A0642D048DA7}"/>
          </ac:spMkLst>
        </pc:spChg>
        <pc:spChg chg="add del">
          <ac:chgData name="Gagnon, Stéphane" userId="9fed0eaa-63ea-498e-b796-a081aa3cdc9d" providerId="ADAL" clId="{FDB41C67-A079-4CD4-87DF-77125C450945}" dt="2024-01-10T02:58:28.830" v="163"/>
          <ac:spMkLst>
            <pc:docMk/>
            <pc:sldMk cId="871639237" sldId="344"/>
            <ac:spMk id="12" creationId="{8CB5FEE3-CBC1-8132-B4E0-C721302632C8}"/>
          </ac:spMkLst>
        </pc:spChg>
        <pc:spChg chg="add mod ord">
          <ac:chgData name="Gagnon, Stéphane" userId="9fed0eaa-63ea-498e-b796-a081aa3cdc9d" providerId="ADAL" clId="{FDB41C67-A079-4CD4-87DF-77125C450945}" dt="2024-01-10T03:18:41.223" v="629" actId="790"/>
          <ac:spMkLst>
            <pc:docMk/>
            <pc:sldMk cId="871639237" sldId="344"/>
            <ac:spMk id="13" creationId="{139C8A63-C9C8-C113-3587-EB4A3AF4ADD0}"/>
          </ac:spMkLst>
        </pc:spChg>
        <pc:spChg chg="add del mod ord">
          <ac:chgData name="Gagnon, Stéphane" userId="9fed0eaa-63ea-498e-b796-a081aa3cdc9d" providerId="ADAL" clId="{FDB41C67-A079-4CD4-87DF-77125C450945}" dt="2024-01-10T03:00:04.613" v="173"/>
          <ac:spMkLst>
            <pc:docMk/>
            <pc:sldMk cId="871639237" sldId="344"/>
            <ac:spMk id="14" creationId="{249B76D1-2E67-DDF5-EE4A-6A9D22747494}"/>
          </ac:spMkLst>
        </pc:spChg>
        <pc:picChg chg="add mod">
          <ac:chgData name="Gagnon, Stéphane" userId="9fed0eaa-63ea-498e-b796-a081aa3cdc9d" providerId="ADAL" clId="{FDB41C67-A079-4CD4-87DF-77125C450945}" dt="2024-01-10T03:18:44.854" v="630" actId="1076"/>
          <ac:picMkLst>
            <pc:docMk/>
            <pc:sldMk cId="871639237" sldId="344"/>
            <ac:picMk id="16" creationId="{678F4B9D-3CFF-FE31-9B31-3FD3C63C8986}"/>
          </ac:picMkLst>
        </pc:picChg>
      </pc:sldChg>
      <pc:sldChg chg="add">
        <pc:chgData name="Gagnon, Stéphane" userId="9fed0eaa-63ea-498e-b796-a081aa3cdc9d" providerId="ADAL" clId="{FDB41C67-A079-4CD4-87DF-77125C450945}" dt="2024-01-10T03:06:02.352" v="239"/>
        <pc:sldMkLst>
          <pc:docMk/>
          <pc:sldMk cId="1551734994" sldId="345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1957924071" sldId="346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3164039430" sldId="347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719626546" sldId="349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952878525" sldId="350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761803470" sldId="351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760923065" sldId="352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498417179" sldId="353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3165628718" sldId="354"/>
        </pc:sldMkLst>
      </pc:sldChg>
      <pc:sldChg chg="addSp delSp modSp add mod">
        <pc:chgData name="Gagnon, Stéphane" userId="9fed0eaa-63ea-498e-b796-a081aa3cdc9d" providerId="ADAL" clId="{FDB41C67-A079-4CD4-87DF-77125C450945}" dt="2024-01-10T03:11:11.240" v="292" actId="14100"/>
        <pc:sldMkLst>
          <pc:docMk/>
          <pc:sldMk cId="3905324872" sldId="355"/>
        </pc:sldMkLst>
        <pc:spChg chg="add mod">
          <ac:chgData name="Gagnon, Stéphane" userId="9fed0eaa-63ea-498e-b796-a081aa3cdc9d" providerId="ADAL" clId="{FDB41C67-A079-4CD4-87DF-77125C450945}" dt="2024-01-10T03:08:59.834" v="259" actId="1076"/>
          <ac:spMkLst>
            <pc:docMk/>
            <pc:sldMk cId="3905324872" sldId="355"/>
            <ac:spMk id="4" creationId="{3CAA186C-3082-8661-195C-FD8C66371802}"/>
          </ac:spMkLst>
        </pc:spChg>
        <pc:spChg chg="add mod">
          <ac:chgData name="Gagnon, Stéphane" userId="9fed0eaa-63ea-498e-b796-a081aa3cdc9d" providerId="ADAL" clId="{FDB41C67-A079-4CD4-87DF-77125C450945}" dt="2024-01-10T03:09:32.603" v="268" actId="1076"/>
          <ac:spMkLst>
            <pc:docMk/>
            <pc:sldMk cId="3905324872" sldId="355"/>
            <ac:spMk id="21" creationId="{3C9B2578-BEE6-F1CF-84AA-F83BB849EB62}"/>
          </ac:spMkLst>
        </pc:spChg>
        <pc:spChg chg="add mod">
          <ac:chgData name="Gagnon, Stéphane" userId="9fed0eaa-63ea-498e-b796-a081aa3cdc9d" providerId="ADAL" clId="{FDB41C67-A079-4CD4-87DF-77125C450945}" dt="2024-01-10T03:11:05.306" v="290" actId="1076"/>
          <ac:spMkLst>
            <pc:docMk/>
            <pc:sldMk cId="3905324872" sldId="355"/>
            <ac:spMk id="30" creationId="{0B000719-7631-B6DF-9C5A-0A2D300F052C}"/>
          </ac:spMkLst>
        </pc:spChg>
        <pc:picChg chg="add del mod">
          <ac:chgData name="Gagnon, Stéphane" userId="9fed0eaa-63ea-498e-b796-a081aa3cdc9d" providerId="ADAL" clId="{FDB41C67-A079-4CD4-87DF-77125C450945}" dt="2024-01-10T03:10:19.181" v="278"/>
          <ac:picMkLst>
            <pc:docMk/>
            <pc:sldMk cId="3905324872" sldId="355"/>
            <ac:picMk id="29" creationId="{290B5908-8A0C-3F84-698C-2E2C5638B0CE}"/>
          </ac:picMkLst>
        </pc:picChg>
        <pc:cxnChg chg="add mod">
          <ac:chgData name="Gagnon, Stéphane" userId="9fed0eaa-63ea-498e-b796-a081aa3cdc9d" providerId="ADAL" clId="{FDB41C67-A079-4CD4-87DF-77125C450945}" dt="2024-01-10T03:10:10.739" v="276" actId="17032"/>
          <ac:cxnSpMkLst>
            <pc:docMk/>
            <pc:sldMk cId="3905324872" sldId="355"/>
            <ac:cxnSpMk id="6" creationId="{5ECA138D-B19C-4B89-E742-155B92CCF406}"/>
          </ac:cxnSpMkLst>
        </pc:cxnChg>
        <pc:cxnChg chg="add mod">
          <ac:chgData name="Gagnon, Stéphane" userId="9fed0eaa-63ea-498e-b796-a081aa3cdc9d" providerId="ADAL" clId="{FDB41C67-A079-4CD4-87DF-77125C450945}" dt="2024-01-10T03:10:10.739" v="276" actId="17032"/>
          <ac:cxnSpMkLst>
            <pc:docMk/>
            <pc:sldMk cId="3905324872" sldId="355"/>
            <ac:cxnSpMk id="7" creationId="{2C0C25D7-FFFB-7D8F-003E-238F9470E508}"/>
          </ac:cxnSpMkLst>
        </pc:cxnChg>
        <pc:cxnChg chg="add mod">
          <ac:chgData name="Gagnon, Stéphane" userId="9fed0eaa-63ea-498e-b796-a081aa3cdc9d" providerId="ADAL" clId="{FDB41C67-A079-4CD4-87DF-77125C450945}" dt="2024-01-10T03:10:10.739" v="276" actId="17032"/>
          <ac:cxnSpMkLst>
            <pc:docMk/>
            <pc:sldMk cId="3905324872" sldId="355"/>
            <ac:cxnSpMk id="22" creationId="{7C0BD18D-BE79-BCE5-0BB3-7B1A25DD0FE2}"/>
          </ac:cxnSpMkLst>
        </pc:cxnChg>
        <pc:cxnChg chg="add mod">
          <ac:chgData name="Gagnon, Stéphane" userId="9fed0eaa-63ea-498e-b796-a081aa3cdc9d" providerId="ADAL" clId="{FDB41C67-A079-4CD4-87DF-77125C450945}" dt="2024-01-10T03:10:10.739" v="276" actId="17032"/>
          <ac:cxnSpMkLst>
            <pc:docMk/>
            <pc:sldMk cId="3905324872" sldId="355"/>
            <ac:cxnSpMk id="25" creationId="{5D8CA502-83D2-A0CF-7B0D-2CC33F04178A}"/>
          </ac:cxnSpMkLst>
        </pc:cxnChg>
        <pc:cxnChg chg="add mod">
          <ac:chgData name="Gagnon, Stéphane" userId="9fed0eaa-63ea-498e-b796-a081aa3cdc9d" providerId="ADAL" clId="{FDB41C67-A079-4CD4-87DF-77125C450945}" dt="2024-01-10T03:11:11.240" v="292" actId="14100"/>
          <ac:cxnSpMkLst>
            <pc:docMk/>
            <pc:sldMk cId="3905324872" sldId="355"/>
            <ac:cxnSpMk id="31" creationId="{F2F79604-05A2-6841-620D-93AE6903D587}"/>
          </ac:cxnSpMkLst>
        </pc:cxnChg>
        <pc:cxnChg chg="add mod">
          <ac:chgData name="Gagnon, Stéphane" userId="9fed0eaa-63ea-498e-b796-a081aa3cdc9d" providerId="ADAL" clId="{FDB41C67-A079-4CD4-87DF-77125C450945}" dt="2024-01-10T03:11:08.727" v="291" actId="14100"/>
          <ac:cxnSpMkLst>
            <pc:docMk/>
            <pc:sldMk cId="3905324872" sldId="355"/>
            <ac:cxnSpMk id="36" creationId="{58F17D8C-A7E5-9823-5952-5F54B0B63ABE}"/>
          </ac:cxnSpMkLst>
        </pc:cxnChg>
      </pc:sldChg>
      <pc:sldChg chg="modSp add mod">
        <pc:chgData name="Gagnon, Stéphane" userId="9fed0eaa-63ea-498e-b796-a081aa3cdc9d" providerId="ADAL" clId="{FDB41C67-A079-4CD4-87DF-77125C450945}" dt="2024-01-10T03:24:09.522" v="912" actId="20577"/>
        <pc:sldMkLst>
          <pc:docMk/>
          <pc:sldMk cId="3767350312" sldId="356"/>
        </pc:sldMkLst>
        <pc:spChg chg="mod">
          <ac:chgData name="Gagnon, Stéphane" userId="9fed0eaa-63ea-498e-b796-a081aa3cdc9d" providerId="ADAL" clId="{FDB41C67-A079-4CD4-87DF-77125C450945}" dt="2024-01-10T03:24:09.522" v="912" actId="20577"/>
          <ac:spMkLst>
            <pc:docMk/>
            <pc:sldMk cId="3767350312" sldId="356"/>
            <ac:spMk id="2" creationId="{8E1554FB-EFE5-40B9-B19A-01AA11EF1119}"/>
          </ac:spMkLst>
        </pc:spChg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3899941994" sldId="357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472737962" sldId="358"/>
        </pc:sldMkLst>
      </pc:sldChg>
      <pc:sldChg chg="modSp add mod">
        <pc:chgData name="Gagnon, Stéphane" userId="9fed0eaa-63ea-498e-b796-a081aa3cdc9d" providerId="ADAL" clId="{FDB41C67-A079-4CD4-87DF-77125C450945}" dt="2024-01-10T03:24:46.002" v="936" actId="21"/>
        <pc:sldMkLst>
          <pc:docMk/>
          <pc:sldMk cId="49158093" sldId="359"/>
        </pc:sldMkLst>
        <pc:spChg chg="mod">
          <ac:chgData name="Gagnon, Stéphane" userId="9fed0eaa-63ea-498e-b796-a081aa3cdc9d" providerId="ADAL" clId="{FDB41C67-A079-4CD4-87DF-77125C450945}" dt="2024-01-10T03:24:46.002" v="936" actId="21"/>
          <ac:spMkLst>
            <pc:docMk/>
            <pc:sldMk cId="49158093" sldId="359"/>
            <ac:spMk id="2" creationId="{8E1554FB-EFE5-40B9-B19A-01AA11EF1119}"/>
          </ac:spMkLst>
        </pc:spChg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1931944555" sldId="360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40653483" sldId="361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2956653386" sldId="362"/>
        </pc:sldMkLst>
      </pc:sldChg>
      <pc:sldChg chg="add">
        <pc:chgData name="Gagnon, Stéphane" userId="9fed0eaa-63ea-498e-b796-a081aa3cdc9d" providerId="ADAL" clId="{FDB41C67-A079-4CD4-87DF-77125C450945}" dt="2024-01-10T03:07:28.812" v="243"/>
        <pc:sldMkLst>
          <pc:docMk/>
          <pc:sldMk cId="1699193842" sldId="363"/>
        </pc:sldMkLst>
      </pc:sldChg>
      <pc:sldChg chg="add">
        <pc:chgData name="Gagnon, Stéphane" userId="9fed0eaa-63ea-498e-b796-a081aa3cdc9d" providerId="ADAL" clId="{FDB41C67-A079-4CD4-87DF-77125C450945}" dt="2024-01-10T03:23:16.142" v="910"/>
        <pc:sldMkLst>
          <pc:docMk/>
          <pc:sldMk cId="2906062137" sldId="364"/>
        </pc:sldMkLst>
      </pc:sldChg>
      <pc:sldChg chg="modSp add mod">
        <pc:chgData name="Gagnon, Stéphane" userId="9fed0eaa-63ea-498e-b796-a081aa3cdc9d" providerId="ADAL" clId="{FDB41C67-A079-4CD4-87DF-77125C450945}" dt="2024-01-10T03:24:16.791" v="914" actId="20577"/>
        <pc:sldMkLst>
          <pc:docMk/>
          <pc:sldMk cId="2047922252" sldId="365"/>
        </pc:sldMkLst>
        <pc:spChg chg="mod">
          <ac:chgData name="Gagnon, Stéphane" userId="9fed0eaa-63ea-498e-b796-a081aa3cdc9d" providerId="ADAL" clId="{FDB41C67-A079-4CD4-87DF-77125C450945}" dt="2024-01-10T03:24:16.791" v="914" actId="20577"/>
          <ac:spMkLst>
            <pc:docMk/>
            <pc:sldMk cId="2047922252" sldId="365"/>
            <ac:spMk id="2" creationId="{8E1554FB-EFE5-40B9-B19A-01AA11EF1119}"/>
          </ac:spMkLst>
        </pc:spChg>
      </pc:sldChg>
      <pc:sldChg chg="add">
        <pc:chgData name="Gagnon, Stéphane" userId="9fed0eaa-63ea-498e-b796-a081aa3cdc9d" providerId="ADAL" clId="{FDB41C67-A079-4CD4-87DF-77125C450945}" dt="2024-01-10T03:24:00.087" v="911"/>
        <pc:sldMkLst>
          <pc:docMk/>
          <pc:sldMk cId="4016375392" sldId="366"/>
        </pc:sldMkLst>
      </pc:sldChg>
      <pc:sldChg chg="modSp add mod">
        <pc:chgData name="Gagnon, Stéphane" userId="9fed0eaa-63ea-498e-b796-a081aa3cdc9d" providerId="ADAL" clId="{FDB41C67-A079-4CD4-87DF-77125C450945}" dt="2024-01-10T03:24:13.666" v="913" actId="20577"/>
        <pc:sldMkLst>
          <pc:docMk/>
          <pc:sldMk cId="698873238" sldId="367"/>
        </pc:sldMkLst>
        <pc:spChg chg="mod">
          <ac:chgData name="Gagnon, Stéphane" userId="9fed0eaa-63ea-498e-b796-a081aa3cdc9d" providerId="ADAL" clId="{FDB41C67-A079-4CD4-87DF-77125C450945}" dt="2024-01-10T03:24:13.666" v="913" actId="20577"/>
          <ac:spMkLst>
            <pc:docMk/>
            <pc:sldMk cId="698873238" sldId="367"/>
            <ac:spMk id="2" creationId="{8E1554FB-EFE5-40B9-B19A-01AA11EF1119}"/>
          </ac:spMkLst>
        </pc:spChg>
      </pc:sldChg>
      <pc:sldChg chg="add">
        <pc:chgData name="Gagnon, Stéphane" userId="9fed0eaa-63ea-498e-b796-a081aa3cdc9d" providerId="ADAL" clId="{FDB41C67-A079-4CD4-87DF-77125C450945}" dt="2024-01-10T03:25:10.574" v="938"/>
        <pc:sldMkLst>
          <pc:docMk/>
          <pc:sldMk cId="1962415749" sldId="368"/>
        </pc:sldMkLst>
      </pc:sldChg>
      <pc:sldChg chg="add">
        <pc:chgData name="Gagnon, Stéphane" userId="9fed0eaa-63ea-498e-b796-a081aa3cdc9d" providerId="ADAL" clId="{FDB41C67-A079-4CD4-87DF-77125C450945}" dt="2024-01-10T03:25:10.574" v="938"/>
        <pc:sldMkLst>
          <pc:docMk/>
          <pc:sldMk cId="3598405517" sldId="369"/>
        </pc:sldMkLst>
      </pc:sldChg>
      <pc:sldMasterChg chg="del delSldLayout">
        <pc:chgData name="Gagnon, Stéphane" userId="9fed0eaa-63ea-498e-b796-a081aa3cdc9d" providerId="ADAL" clId="{FDB41C67-A079-4CD4-87DF-77125C450945}" dt="2024-01-10T03:19:42.425" v="658" actId="2696"/>
        <pc:sldMasterMkLst>
          <pc:docMk/>
          <pc:sldMasterMk cId="2673365248" sldId="2147483662"/>
        </pc:sldMasterMkLst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2405271798" sldId="2147483663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1317948670" sldId="2147483664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3013737363" sldId="2147483665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637406236" sldId="2147483666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2472241232" sldId="2147483667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1342980307" sldId="2147483668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1845458976" sldId="2147483669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2258709645" sldId="2147483670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539244745" sldId="2147483671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906962913" sldId="2147483672"/>
          </pc:sldLayoutMkLst>
        </pc:sldLayoutChg>
        <pc:sldLayoutChg chg="del">
          <pc:chgData name="Gagnon, Stéphane" userId="9fed0eaa-63ea-498e-b796-a081aa3cdc9d" providerId="ADAL" clId="{FDB41C67-A079-4CD4-87DF-77125C450945}" dt="2024-01-10T03:19:42.425" v="658" actId="2696"/>
          <pc:sldLayoutMkLst>
            <pc:docMk/>
            <pc:sldMasterMk cId="2673365248" sldId="2147483662"/>
            <pc:sldLayoutMk cId="923568550" sldId="2147483673"/>
          </pc:sldLayoutMkLst>
        </pc:sldLayoutChg>
      </pc:sldMasterChg>
      <pc:sldMasterChg chg="del delSldLayout">
        <pc:chgData name="Gagnon, Stéphane" userId="9fed0eaa-63ea-498e-b796-a081aa3cdc9d" providerId="ADAL" clId="{FDB41C67-A079-4CD4-87DF-77125C450945}" dt="2024-01-10T03:08:33.553" v="246" actId="47"/>
        <pc:sldMasterMkLst>
          <pc:docMk/>
          <pc:sldMasterMk cId="3692047821" sldId="2147483674"/>
        </pc:sldMasterMkLst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4174129427" sldId="2147483675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719271942" sldId="2147483676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690596862" sldId="2147483677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857828981" sldId="2147483678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836188871" sldId="2147483679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2644481785" sldId="2147483680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4075862786" sldId="2147483681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120654401" sldId="2147483682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407130912" sldId="2147483683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1487131131" sldId="2147483684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14837657" sldId="2147483685"/>
          </pc:sldLayoutMkLst>
        </pc:sldLayoutChg>
        <pc:sldLayoutChg chg="del">
          <pc:chgData name="Gagnon, Stéphane" userId="9fed0eaa-63ea-498e-b796-a081aa3cdc9d" providerId="ADAL" clId="{FDB41C67-A079-4CD4-87DF-77125C450945}" dt="2024-01-10T03:08:33.553" v="246" actId="47"/>
          <pc:sldLayoutMkLst>
            <pc:docMk/>
            <pc:sldMasterMk cId="3692047821" sldId="2147483674"/>
            <pc:sldLayoutMk cId="3303288929" sldId="2147483686"/>
          </pc:sldLayoutMkLst>
        </pc:sldLayoutChg>
      </pc:sldMasterChg>
    </pc:docChg>
  </pc:docChgLst>
  <pc:docChgLst>
    <pc:chgData name="Stephane Gagnon" userId="81a1dfae-d438-4eb4-954c-497ed434f544" providerId="ADAL" clId="{BB4F4C19-4F80-4E36-A726-1FFA6EBFCAA0}"/>
    <pc:docChg chg="delSld">
      <pc:chgData name="Stephane Gagnon" userId="81a1dfae-d438-4eb4-954c-497ed434f544" providerId="ADAL" clId="{BB4F4C19-4F80-4E36-A726-1FFA6EBFCAA0}" dt="2020-11-03T17:21:47.881" v="0" actId="47"/>
      <pc:docMkLst>
        <pc:docMk/>
      </pc:docMkLst>
      <pc:sldChg chg="del">
        <pc:chgData name="Stephane Gagnon" userId="81a1dfae-d438-4eb4-954c-497ed434f544" providerId="ADAL" clId="{BB4F4C19-4F80-4E36-A726-1FFA6EBFCAA0}" dt="2020-11-03T17:21:47.881" v="0" actId="47"/>
        <pc:sldMkLst>
          <pc:docMk/>
          <pc:sldMk cId="2859974090" sldId="308"/>
        </pc:sldMkLst>
      </pc:sldChg>
    </pc:docChg>
  </pc:docChgLst>
  <pc:docChgLst>
    <pc:chgData name="Stephane Gagnon" userId="81a1dfae-d438-4eb4-954c-497ed434f544" providerId="ADAL" clId="{BF0FDD71-89D9-4F5E-ACEC-86597E60977B}"/>
    <pc:docChg chg="undo custSel addSld delSld modSld sldOrd">
      <pc:chgData name="Stephane Gagnon" userId="81a1dfae-d438-4eb4-954c-497ed434f544" providerId="ADAL" clId="{BF0FDD71-89D9-4F5E-ACEC-86597E60977B}" dt="2022-11-04T18:47:48.008" v="818" actId="113"/>
      <pc:docMkLst>
        <pc:docMk/>
      </pc:docMkLst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248384803" sldId="256"/>
        </pc:sldMkLst>
        <pc:spChg chg="mod">
          <ac:chgData name="Stephane Gagnon" userId="81a1dfae-d438-4eb4-954c-497ed434f544" providerId="ADAL" clId="{BF0FDD71-89D9-4F5E-ACEC-86597E60977B}" dt="2022-11-04T18:25:08.942" v="3"/>
          <ac:spMkLst>
            <pc:docMk/>
            <pc:sldMk cId="4248384803" sldId="256"/>
            <ac:spMk id="2" creationId="{28ADF0D8-3D77-40CD-B1A6-CED7EAA63673}"/>
          </ac:spMkLst>
        </pc:spChg>
        <pc:spChg chg="mod">
          <ac:chgData name="Stephane Gagnon" userId="81a1dfae-d438-4eb4-954c-497ed434f544" providerId="ADAL" clId="{BF0FDD71-89D9-4F5E-ACEC-86597E60977B}" dt="2022-11-04T18:26:27" v="43" actId="27636"/>
          <ac:spMkLst>
            <pc:docMk/>
            <pc:sldMk cId="4248384803" sldId="256"/>
            <ac:spMk id="3" creationId="{1779DCE5-09DF-4681-9F2D-20978583F491}"/>
          </ac:spMkLst>
        </pc:spChg>
        <pc:picChg chg="del">
          <ac:chgData name="Stephane Gagnon" userId="81a1dfae-d438-4eb4-954c-497ed434f544" providerId="ADAL" clId="{BF0FDD71-89D9-4F5E-ACEC-86597E60977B}" dt="2022-11-04T18:26:40.878" v="44" actId="21"/>
          <ac:picMkLst>
            <pc:docMk/>
            <pc:sldMk cId="4248384803" sldId="256"/>
            <ac:picMk id="5" creationId="{A3DC8884-77F7-49C8-BBCA-63DEEB10155C}"/>
          </ac:picMkLst>
        </pc:pic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248384803" sldId="256"/>
            <ac:picMk id="8" creationId="{8B41E7E1-E779-485D-9CCF-F48A09ACABC5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01093759" sldId="258"/>
        </pc:sldMkLst>
        <pc:spChg chg="mod">
          <ac:chgData name="Stephane Gagnon" userId="81a1dfae-d438-4eb4-954c-497ed434f544" providerId="ADAL" clId="{BF0FDD71-89D9-4F5E-ACEC-86597E60977B}" dt="2022-11-04T18:40:25.661" v="378" actId="20577"/>
          <ac:spMkLst>
            <pc:docMk/>
            <pc:sldMk cId="401093759" sldId="258"/>
            <ac:spMk id="3" creationId="{54DBE70C-1908-485C-8EFA-0F6F872ED04B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01093759" sldId="258"/>
            <ac:picMk id="4" creationId="{2936CB08-AFE9-4739-A036-43D88918305B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3540487" sldId="27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3540487" sldId="274"/>
            <ac:picMk id="3" creationId="{2CE2B108-B90B-4B22-B8DB-CA6DF8EA208E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25021414" sldId="275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25021414" sldId="275"/>
            <ac:picMk id="9" creationId="{6727971C-776C-4A7E-80BF-E5CB0E0EDC9D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265026360" sldId="279"/>
        </pc:sldMkLst>
        <pc:spChg chg="mod">
          <ac:chgData name="Stephane Gagnon" userId="81a1dfae-d438-4eb4-954c-497ed434f544" providerId="ADAL" clId="{BF0FDD71-89D9-4F5E-ACEC-86597E60977B}" dt="2022-11-04T18:27:06.688" v="72" actId="21"/>
          <ac:spMkLst>
            <pc:docMk/>
            <pc:sldMk cId="4265026360" sldId="279"/>
            <ac:spMk id="7" creationId="{FC3BB81A-9719-4869-9219-DEF50CE33B8C}"/>
          </ac:spMkLst>
        </pc:spChg>
        <pc:spChg chg="mod">
          <ac:chgData name="Stephane Gagnon" userId="81a1dfae-d438-4eb4-954c-497ed434f544" providerId="ADAL" clId="{BF0FDD71-89D9-4F5E-ACEC-86597E60977B}" dt="2022-11-04T18:27:39.323" v="77" actId="14100"/>
          <ac:spMkLst>
            <pc:docMk/>
            <pc:sldMk cId="4265026360" sldId="279"/>
            <ac:spMk id="8" creationId="{5672FF54-998F-42B4-A15B-7940472E5D37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265026360" sldId="279"/>
            <ac:picMk id="4" creationId="{30B4038F-1B2B-48CF-81AB-4057508B1841}"/>
          </ac:picMkLst>
        </pc:picChg>
        <pc:picChg chg="del">
          <ac:chgData name="Stephane Gagnon" userId="81a1dfae-d438-4eb4-954c-497ed434f544" providerId="ADAL" clId="{BF0FDD71-89D9-4F5E-ACEC-86597E60977B}" dt="2022-11-04T18:26:45.489" v="45" actId="21"/>
          <ac:picMkLst>
            <pc:docMk/>
            <pc:sldMk cId="4265026360" sldId="279"/>
            <ac:picMk id="10" creationId="{E366892A-A0D6-4FFD-80E9-023B61D58425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803789733" sldId="282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803789733" sldId="282"/>
            <ac:picMk id="4" creationId="{D87122AD-FDDF-447C-8F7E-D49E18F006C5}"/>
          </ac:picMkLst>
        </pc:picChg>
      </pc:sldChg>
      <pc:sldChg chg="delSp modSp mod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551734994" sldId="283"/>
        </pc:sldMkLst>
        <pc:spChg chg="mod">
          <ac:chgData name="Stephane Gagnon" userId="81a1dfae-d438-4eb4-954c-497ed434f544" providerId="ADAL" clId="{BF0FDD71-89D9-4F5E-ACEC-86597E60977B}" dt="2022-11-04T18:38:51.191" v="348" actId="20577"/>
          <ac:spMkLst>
            <pc:docMk/>
            <pc:sldMk cId="1551734994" sldId="283"/>
            <ac:spMk id="2" creationId="{D065FB8D-01F0-4ACC-8959-13CAC8EFFC20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551734994" sldId="283"/>
            <ac:picMk id="3" creationId="{44F9A309-0AD9-4D9D-810F-9AF872256633}"/>
          </ac:picMkLst>
        </pc:picChg>
      </pc:sldChg>
      <pc:sldChg chg="delSp add del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907053515" sldId="28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907053515" sldId="284"/>
            <ac:picMk id="12" creationId="{54A12BF7-C162-4C10-8AD8-637E84B7D7DB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2110566358" sldId="287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2110566358" sldId="287"/>
            <ac:picMk id="10" creationId="{D5DEAC09-D4D0-40BD-9FAC-ACCEE39CE59A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7:48.008" v="818" actId="113"/>
        <pc:sldMkLst>
          <pc:docMk/>
          <pc:sldMk cId="3947625865" sldId="289"/>
        </pc:sldMkLst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2" creationId="{B7A63223-E404-4FBE-8792-50FC8F6FE787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5" creationId="{EAEDFDED-9B43-421C-8FA2-B18E7125A667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6" creationId="{3E273F79-0410-4391-A912-6A63C81881DA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7" creationId="{3A97FC65-9E1A-4839-AC6D-0389489B3D96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8" creationId="{6C0F4927-8A17-4E92-BB97-10BBCA7A7D91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9" creationId="{F67861E9-FEFF-4898-AEBE-698D1444C0B5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10" creationId="{F8F78EDF-C98E-4CFA-83C4-48E356247022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11" creationId="{05E208B3-FD56-456E-93E4-1BD8FC145754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947625865" sldId="289"/>
            <ac:picMk id="3" creationId="{A3E0D5FD-F1CE-431D-ACA6-CA7AAA73ACDE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2879138558" sldId="290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2879138558" sldId="290"/>
            <ac:picMk id="3" creationId="{22D4D6F7-1C5E-49B8-84BE-22EAE1A149FA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36731423" sldId="29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36731423" sldId="294"/>
            <ac:picMk id="3" creationId="{B01667E7-C4F7-4712-8DD8-C6F2AC23F113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8159004" sldId="295"/>
        </pc:sldMkLst>
        <pc:spChg chg="mod">
          <ac:chgData name="Stephane Gagnon" userId="81a1dfae-d438-4eb4-954c-497ed434f544" providerId="ADAL" clId="{BF0FDD71-89D9-4F5E-ACEC-86597E60977B}" dt="2022-11-04T18:40:44.046" v="382" actId="20577"/>
          <ac:spMkLst>
            <pc:docMk/>
            <pc:sldMk cId="138159004" sldId="295"/>
            <ac:spMk id="2" creationId="{7BFB7E1D-1357-451D-B954-498ACE62421F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8159004" sldId="295"/>
            <ac:picMk id="6" creationId="{80843727-2E41-4E9B-A913-AED762A26D90}"/>
          </ac:picMkLst>
        </pc:picChg>
      </pc:sldChg>
      <pc:sldChg chg="delSp modSp mod ord modTransition modAnim">
        <pc:chgData name="Stephane Gagnon" userId="81a1dfae-d438-4eb4-954c-497ed434f544" providerId="ADAL" clId="{BF0FDD71-89D9-4F5E-ACEC-86597E60977B}" dt="2022-11-04T18:47:43.841" v="816" actId="113"/>
        <pc:sldMkLst>
          <pc:docMk/>
          <pc:sldMk cId="3050991758" sldId="296"/>
        </pc:sldMkLst>
        <pc:spChg chg="mod">
          <ac:chgData name="Stephane Gagnon" userId="81a1dfae-d438-4eb4-954c-497ed434f544" providerId="ADAL" clId="{BF0FDD71-89D9-4F5E-ACEC-86597E60977B}" dt="2022-11-04T18:47:43.841" v="816" actId="113"/>
          <ac:spMkLst>
            <pc:docMk/>
            <pc:sldMk cId="3050991758" sldId="296"/>
            <ac:spMk id="5" creationId="{7831FCBB-A612-43B2-89EE-A826617D36EF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050991758" sldId="296"/>
            <ac:picMk id="3" creationId="{C2DC9D29-6FF8-4C81-A007-F3F2CF962A35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429185592" sldId="297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429185592" sldId="297"/>
            <ac:picMk id="3" creationId="{372B7889-98B2-464D-B340-750F0D74A230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442647108" sldId="298"/>
        </pc:sldMkLst>
        <pc:spChg chg="mod">
          <ac:chgData name="Stephane Gagnon" userId="81a1dfae-d438-4eb4-954c-497ed434f544" providerId="ADAL" clId="{BF0FDD71-89D9-4F5E-ACEC-86597E60977B}" dt="2022-11-04T18:40:40.551" v="381" actId="20577"/>
          <ac:spMkLst>
            <pc:docMk/>
            <pc:sldMk cId="3442647108" sldId="298"/>
            <ac:spMk id="2" creationId="{8E1554FB-EFE5-40B9-B19A-01AA11EF1119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442647108" sldId="298"/>
            <ac:picMk id="4" creationId="{989D8BF1-349A-4904-ACE3-97590C635E47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235172726" sldId="299"/>
        </pc:sldMkLst>
        <pc:spChg chg="mod">
          <ac:chgData name="Stephane Gagnon" userId="81a1dfae-d438-4eb4-954c-497ed434f544" providerId="ADAL" clId="{BF0FDD71-89D9-4F5E-ACEC-86597E60977B}" dt="2022-11-04T18:40:37.168" v="380" actId="20577"/>
          <ac:spMkLst>
            <pc:docMk/>
            <pc:sldMk cId="1235172726" sldId="299"/>
            <ac:spMk id="2" creationId="{8E1554FB-EFE5-40B9-B19A-01AA11EF1119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235172726" sldId="299"/>
            <ac:picMk id="4" creationId="{16B55ADD-701A-4353-9C68-8D8E5DDFC219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569886585" sldId="30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569886585" sldId="304"/>
            <ac:picMk id="2" creationId="{B85CAA48-E2E3-4EC1-AFD2-C9C515C69628}"/>
          </ac:picMkLst>
        </pc:picChg>
      </pc:sldChg>
      <pc:sldChg chg="delSp modSp add mod modTransition delAnim">
        <pc:chgData name="Stephane Gagnon" userId="81a1dfae-d438-4eb4-954c-497ed434f544" providerId="ADAL" clId="{BF0FDD71-89D9-4F5E-ACEC-86597E60977B}" dt="2022-11-04T18:44:00.309" v="531" actId="20577"/>
        <pc:sldMkLst>
          <pc:docMk/>
          <pc:sldMk cId="2859974090" sldId="308"/>
        </pc:sldMkLst>
        <pc:spChg chg="mod">
          <ac:chgData name="Stephane Gagnon" userId="81a1dfae-d438-4eb4-954c-497ed434f544" providerId="ADAL" clId="{BF0FDD71-89D9-4F5E-ACEC-86597E60977B}" dt="2022-11-04T18:43:47.216" v="517" actId="790"/>
          <ac:spMkLst>
            <pc:docMk/>
            <pc:sldMk cId="2859974090" sldId="308"/>
            <ac:spMk id="2" creationId="{EC740F72-4291-44B8-8A6E-818E0FAE270F}"/>
          </ac:spMkLst>
        </pc:spChg>
        <pc:spChg chg="mod">
          <ac:chgData name="Stephane Gagnon" userId="81a1dfae-d438-4eb4-954c-497ed434f544" providerId="ADAL" clId="{BF0FDD71-89D9-4F5E-ACEC-86597E60977B}" dt="2022-11-04T18:44:00.309" v="531" actId="20577"/>
          <ac:spMkLst>
            <pc:docMk/>
            <pc:sldMk cId="2859974090" sldId="308"/>
            <ac:spMk id="3" creationId="{C60472A7-6768-4148-99B5-0FE5F799A380}"/>
          </ac:spMkLst>
        </pc:spChg>
        <pc:picChg chg="del">
          <ac:chgData name="Stephane Gagnon" userId="81a1dfae-d438-4eb4-954c-497ed434f544" providerId="ADAL" clId="{BF0FDD71-89D9-4F5E-ACEC-86597E60977B}" dt="2022-11-04T18:43:15.380" v="515" actId="478"/>
          <ac:picMkLst>
            <pc:docMk/>
            <pc:sldMk cId="2859974090" sldId="308"/>
            <ac:picMk id="4" creationId="{71C15357-EBD0-4F2A-96C9-57C7478BF6AD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259055651" sldId="309"/>
        </pc:sldMkLst>
        <pc:spChg chg="mod">
          <ac:chgData name="Stephane Gagnon" userId="81a1dfae-d438-4eb4-954c-497ed434f544" providerId="ADAL" clId="{BF0FDD71-89D9-4F5E-ACEC-86597E60977B}" dt="2022-11-04T18:31:18.044" v="143"/>
          <ac:spMkLst>
            <pc:docMk/>
            <pc:sldMk cId="3259055651" sldId="309"/>
            <ac:spMk id="2" creationId="{BFDE374E-B9DF-4E31-A0BF-FE2C175B6357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259055651" sldId="309"/>
            <ac:picMk id="6" creationId="{3A978DDB-8F50-4126-9E48-6948DA4B01F3}"/>
          </ac:picMkLst>
        </pc:picChg>
      </pc:sldChg>
      <pc:sldChg chg="addSp modSp new mod ord modTransition">
        <pc:chgData name="Stephane Gagnon" userId="81a1dfae-d438-4eb4-954c-497ed434f544" providerId="ADAL" clId="{BF0FDD71-89D9-4F5E-ACEC-86597E60977B}" dt="2022-11-04T18:43:23.774" v="516"/>
        <pc:sldMkLst>
          <pc:docMk/>
          <pc:sldMk cId="3329113821" sldId="310"/>
        </pc:sldMkLst>
        <pc:spChg chg="mod">
          <ac:chgData name="Stephane Gagnon" userId="81a1dfae-d438-4eb4-954c-497ed434f544" providerId="ADAL" clId="{BF0FDD71-89D9-4F5E-ACEC-86597E60977B}" dt="2022-11-04T18:31:23.652" v="144" actId="21"/>
          <ac:spMkLst>
            <pc:docMk/>
            <pc:sldMk cId="3329113821" sldId="310"/>
            <ac:spMk id="2" creationId="{63EC12EE-231C-41C3-9500-C8F4290F497D}"/>
          </ac:spMkLst>
        </pc:spChg>
        <pc:picChg chg="add mod">
          <ac:chgData name="Stephane Gagnon" userId="81a1dfae-d438-4eb4-954c-497ed434f544" providerId="ADAL" clId="{BF0FDD71-89D9-4F5E-ACEC-86597E60977B}" dt="2022-11-04T18:31:29.609" v="147" actId="1076"/>
          <ac:picMkLst>
            <pc:docMk/>
            <pc:sldMk cId="3329113821" sldId="310"/>
            <ac:picMk id="6" creationId="{F7249BEC-881E-461B-BE03-F2DBE158DA87}"/>
          </ac:picMkLst>
        </pc:picChg>
      </pc:sldChg>
      <pc:sldChg chg="add modTransition">
        <pc:chgData name="Stephane Gagnon" userId="81a1dfae-d438-4eb4-954c-497ed434f544" providerId="ADAL" clId="{BF0FDD71-89D9-4F5E-ACEC-86597E60977B}" dt="2022-11-04T18:43:23.774" v="516"/>
        <pc:sldMkLst>
          <pc:docMk/>
          <pc:sldMk cId="3073664214" sldId="312"/>
        </pc:sldMkLst>
      </pc:sldChg>
      <pc:sldChg chg="modSp add mod modTransition">
        <pc:chgData name="Stephane Gagnon" userId="81a1dfae-d438-4eb4-954c-497ed434f544" providerId="ADAL" clId="{BF0FDD71-89D9-4F5E-ACEC-86597E60977B}" dt="2022-11-04T18:47:40.092" v="814" actId="113"/>
        <pc:sldMkLst>
          <pc:docMk/>
          <pc:sldMk cId="1962415749" sldId="324"/>
        </pc:sldMkLst>
        <pc:spChg chg="mod">
          <ac:chgData name="Stephane Gagnon" userId="81a1dfae-d438-4eb4-954c-497ed434f544" providerId="ADAL" clId="{BF0FDD71-89D9-4F5E-ACEC-86597E60977B}" dt="2022-11-04T18:47:40.092" v="814" actId="113"/>
          <ac:spMkLst>
            <pc:docMk/>
            <pc:sldMk cId="1962415749" sldId="324"/>
            <ac:spMk id="5" creationId="{F8840F1D-510E-4DDF-9543-A776DF856C86}"/>
          </ac:spMkLst>
        </pc:spChg>
      </pc:sldChg>
      <pc:sldChg chg="add modTransition">
        <pc:chgData name="Stephane Gagnon" userId="81a1dfae-d438-4eb4-954c-497ed434f544" providerId="ADAL" clId="{BF0FDD71-89D9-4F5E-ACEC-86597E60977B}" dt="2022-11-04T18:43:23.774" v="516"/>
        <pc:sldMkLst>
          <pc:docMk/>
          <pc:sldMk cId="1481330040" sldId="325"/>
        </pc:sldMkLst>
      </pc:sldChg>
      <pc:sldChg chg="new del">
        <pc:chgData name="Stephane Gagnon" userId="81a1dfae-d438-4eb4-954c-497ed434f544" providerId="ADAL" clId="{BF0FDD71-89D9-4F5E-ACEC-86597E60977B}" dt="2022-11-04T18:40:59.773" v="385" actId="680"/>
        <pc:sldMkLst>
          <pc:docMk/>
          <pc:sldMk cId="329432716" sldId="326"/>
        </pc:sldMkLst>
      </pc:sldChg>
      <pc:sldChg chg="new del">
        <pc:chgData name="Stephane Gagnon" userId="81a1dfae-d438-4eb4-954c-497ed434f544" providerId="ADAL" clId="{BF0FDD71-89D9-4F5E-ACEC-86597E60977B}" dt="2022-11-04T18:41:19.875" v="389" actId="47"/>
        <pc:sldMkLst>
          <pc:docMk/>
          <pc:sldMk cId="3937244001" sldId="326"/>
        </pc:sldMkLst>
      </pc:sldChg>
      <pc:sldChg chg="modSp add mod">
        <pc:chgData name="Stephane Gagnon" userId="81a1dfae-d438-4eb4-954c-497ed434f544" providerId="ADAL" clId="{BF0FDD71-89D9-4F5E-ACEC-86597E60977B}" dt="2022-11-04T18:47:22.360" v="812" actId="20577"/>
        <pc:sldMkLst>
          <pc:docMk/>
          <pc:sldMk cId="3598405517" sldId="336"/>
        </pc:sldMkLst>
        <pc:spChg chg="mod">
          <ac:chgData name="Stephane Gagnon" userId="81a1dfae-d438-4eb4-954c-497ed434f544" providerId="ADAL" clId="{BF0FDD71-89D9-4F5E-ACEC-86597E60977B}" dt="2022-11-04T18:45:52.183" v="564" actId="20577"/>
          <ac:spMkLst>
            <pc:docMk/>
            <pc:sldMk cId="3598405517" sldId="336"/>
            <ac:spMk id="2" creationId="{D065FB8D-01F0-4ACC-8959-13CAC8EFFC20}"/>
          </ac:spMkLst>
        </pc:spChg>
        <pc:spChg chg="mod">
          <ac:chgData name="Stephane Gagnon" userId="81a1dfae-d438-4eb4-954c-497ed434f544" providerId="ADAL" clId="{BF0FDD71-89D9-4F5E-ACEC-86597E60977B}" dt="2022-11-04T18:47:22.360" v="812" actId="20577"/>
          <ac:spMkLst>
            <pc:docMk/>
            <pc:sldMk cId="3598405517" sldId="336"/>
            <ac:spMk id="5" creationId="{F8840F1D-510E-4DDF-9543-A776DF856C86}"/>
          </ac:spMkLst>
        </pc:spChg>
      </pc:sldChg>
    </pc:docChg>
  </pc:docChgLst>
  <pc:docChgLst>
    <pc:chgData name="Gagnon, Stéphane" userId="9fed0eaa-63ea-498e-b796-a081aa3cdc9d" providerId="ADAL" clId="{A7DFE30B-59E3-45AF-8625-782103F72945}"/>
    <pc:docChg chg="undo custSel delSld modSld">
      <pc:chgData name="Gagnon, Stéphane" userId="9fed0eaa-63ea-498e-b796-a081aa3cdc9d" providerId="ADAL" clId="{A7DFE30B-59E3-45AF-8625-782103F72945}" dt="2024-01-11T03:16:24.823" v="205" actId="20577"/>
      <pc:docMkLst>
        <pc:docMk/>
      </pc:docMkLst>
      <pc:sldChg chg="addSp delSp modSp mod">
        <pc:chgData name="Gagnon, Stéphane" userId="9fed0eaa-63ea-498e-b796-a081aa3cdc9d" providerId="ADAL" clId="{A7DFE30B-59E3-45AF-8625-782103F72945}" dt="2024-01-11T03:16:24.823" v="205" actId="20577"/>
        <pc:sldMkLst>
          <pc:docMk/>
          <pc:sldMk cId="4248384803" sldId="256"/>
        </pc:sldMkLst>
        <pc:spChg chg="mod">
          <ac:chgData name="Gagnon, Stéphane" userId="9fed0eaa-63ea-498e-b796-a081aa3cdc9d" providerId="ADAL" clId="{A7DFE30B-59E3-45AF-8625-782103F72945}" dt="2024-01-11T03:02:48.658" v="0" actId="21"/>
          <ac:spMkLst>
            <pc:docMk/>
            <pc:sldMk cId="4248384803" sldId="256"/>
            <ac:spMk id="2" creationId="{28ADF0D8-3D77-40CD-B1A6-CED7EAA63673}"/>
          </ac:spMkLst>
        </pc:spChg>
        <pc:spChg chg="mod">
          <ac:chgData name="Gagnon, Stéphane" userId="9fed0eaa-63ea-498e-b796-a081aa3cdc9d" providerId="ADAL" clId="{A7DFE30B-59E3-45AF-8625-782103F72945}" dt="2024-01-11T03:16:24.823" v="205" actId="20577"/>
          <ac:spMkLst>
            <pc:docMk/>
            <pc:sldMk cId="4248384803" sldId="256"/>
            <ac:spMk id="3" creationId="{1779DCE5-09DF-4681-9F2D-20978583F491}"/>
          </ac:spMkLst>
        </pc:spChg>
        <pc:picChg chg="add del">
          <ac:chgData name="Gagnon, Stéphane" userId="9fed0eaa-63ea-498e-b796-a081aa3cdc9d" providerId="ADAL" clId="{A7DFE30B-59E3-45AF-8625-782103F72945}" dt="2024-01-11T03:16:16.799" v="204" actId="21"/>
          <ac:picMkLst>
            <pc:docMk/>
            <pc:sldMk cId="4248384803" sldId="256"/>
            <ac:picMk id="4" creationId="{838715CB-1890-498C-9503-735313E1B9C9}"/>
          </ac:picMkLst>
        </pc:picChg>
        <pc:picChg chg="add del">
          <ac:chgData name="Gagnon, Stéphane" userId="9fed0eaa-63ea-498e-b796-a081aa3cdc9d" providerId="ADAL" clId="{A7DFE30B-59E3-45AF-8625-782103F72945}" dt="2024-01-11T03:16:16.548" v="203" actId="21"/>
          <ac:picMkLst>
            <pc:docMk/>
            <pc:sldMk cId="4248384803" sldId="256"/>
            <ac:picMk id="6" creationId="{3740B062-96AA-40E0-A8EF-996CBEEA7018}"/>
          </ac:picMkLst>
        </pc:picChg>
      </pc:sldChg>
      <pc:sldChg chg="modSp mod">
        <pc:chgData name="Gagnon, Stéphane" userId="9fed0eaa-63ea-498e-b796-a081aa3cdc9d" providerId="ADAL" clId="{A7DFE30B-59E3-45AF-8625-782103F72945}" dt="2024-01-11T03:15:50.459" v="196" actId="122"/>
        <pc:sldMkLst>
          <pc:docMk/>
          <pc:sldMk cId="401093759" sldId="258"/>
        </pc:sldMkLst>
        <pc:spChg chg="mod">
          <ac:chgData name="Gagnon, Stéphane" userId="9fed0eaa-63ea-498e-b796-a081aa3cdc9d" providerId="ADAL" clId="{A7DFE30B-59E3-45AF-8625-782103F72945}" dt="2024-01-11T03:15:50.459" v="196" actId="122"/>
          <ac:spMkLst>
            <pc:docMk/>
            <pc:sldMk cId="401093759" sldId="258"/>
            <ac:spMk id="5" creationId="{2D9FD18F-7E66-44BE-A6D1-A42F61A32F01}"/>
          </ac:spMkLst>
        </pc:spChg>
      </pc:sldChg>
      <pc:sldChg chg="modSp mod">
        <pc:chgData name="Gagnon, Stéphane" userId="9fed0eaa-63ea-498e-b796-a081aa3cdc9d" providerId="ADAL" clId="{A7DFE30B-59E3-45AF-8625-782103F72945}" dt="2024-01-11T03:15:10.103" v="186" actId="122"/>
        <pc:sldMkLst>
          <pc:docMk/>
          <pc:sldMk cId="3045764331" sldId="274"/>
        </pc:sldMkLst>
        <pc:spChg chg="mod">
          <ac:chgData name="Gagnon, Stéphane" userId="9fed0eaa-63ea-498e-b796-a081aa3cdc9d" providerId="ADAL" clId="{A7DFE30B-59E3-45AF-8625-782103F72945}" dt="2024-01-11T03:15:10.103" v="186" actId="122"/>
          <ac:spMkLst>
            <pc:docMk/>
            <pc:sldMk cId="3045764331" sldId="274"/>
            <ac:spMk id="4" creationId="{615723E4-245D-4011-8D48-9253723EA557}"/>
          </ac:spMkLst>
        </pc:spChg>
      </pc:sldChg>
      <pc:sldChg chg="modSp mod">
        <pc:chgData name="Gagnon, Stéphane" userId="9fed0eaa-63ea-498e-b796-a081aa3cdc9d" providerId="ADAL" clId="{A7DFE30B-59E3-45AF-8625-782103F72945}" dt="2024-01-11T03:14:57.756" v="183" actId="122"/>
        <pc:sldMkLst>
          <pc:docMk/>
          <pc:sldMk cId="510376452" sldId="275"/>
        </pc:sldMkLst>
        <pc:spChg chg="mod">
          <ac:chgData name="Gagnon, Stéphane" userId="9fed0eaa-63ea-498e-b796-a081aa3cdc9d" providerId="ADAL" clId="{A7DFE30B-59E3-45AF-8625-782103F72945}" dt="2024-01-11T03:14:57.756" v="183" actId="122"/>
          <ac:spMkLst>
            <pc:docMk/>
            <pc:sldMk cId="510376452" sldId="275"/>
            <ac:spMk id="4" creationId="{AFED2DE1-A8EE-4118-B025-04EAA6E596F5}"/>
          </ac:spMkLst>
        </pc:spChg>
      </pc:sldChg>
      <pc:sldChg chg="modSp mod">
        <pc:chgData name="Gagnon, Stéphane" userId="9fed0eaa-63ea-498e-b796-a081aa3cdc9d" providerId="ADAL" clId="{A7DFE30B-59E3-45AF-8625-782103F72945}" dt="2024-01-11T03:14:21.157" v="177" actId="122"/>
        <pc:sldMkLst>
          <pc:docMk/>
          <pc:sldMk cId="4265026360" sldId="279"/>
        </pc:sldMkLst>
        <pc:spChg chg="mod">
          <ac:chgData name="Gagnon, Stéphane" userId="9fed0eaa-63ea-498e-b796-a081aa3cdc9d" providerId="ADAL" clId="{A7DFE30B-59E3-45AF-8625-782103F72945}" dt="2024-01-11T03:14:21.157" v="177" actId="122"/>
          <ac:spMkLst>
            <pc:docMk/>
            <pc:sldMk cId="4265026360" sldId="279"/>
            <ac:spMk id="5" creationId="{299FE41C-FF89-478D-AB0C-690794F09949}"/>
          </ac:spMkLst>
        </pc:spChg>
      </pc:sldChg>
      <pc:sldChg chg="modSp mod">
        <pc:chgData name="Gagnon, Stéphane" userId="9fed0eaa-63ea-498e-b796-a081aa3cdc9d" providerId="ADAL" clId="{A7DFE30B-59E3-45AF-8625-782103F72945}" dt="2024-01-11T03:15:27.948" v="189" actId="122"/>
        <pc:sldMkLst>
          <pc:docMk/>
          <pc:sldMk cId="3391004627" sldId="282"/>
        </pc:sldMkLst>
        <pc:spChg chg="mod">
          <ac:chgData name="Gagnon, Stéphane" userId="9fed0eaa-63ea-498e-b796-a081aa3cdc9d" providerId="ADAL" clId="{A7DFE30B-59E3-45AF-8625-782103F72945}" dt="2024-01-11T03:15:27.948" v="189" actId="122"/>
          <ac:spMkLst>
            <pc:docMk/>
            <pc:sldMk cId="3391004627" sldId="282"/>
            <ac:spMk id="5" creationId="{ABDDD924-A7E4-40E0-9002-AB34F1189650}"/>
          </ac:spMkLst>
        </pc:spChg>
      </pc:sldChg>
      <pc:sldChg chg="modSp mod">
        <pc:chgData name="Gagnon, Stéphane" userId="9fed0eaa-63ea-498e-b796-a081aa3cdc9d" providerId="ADAL" clId="{A7DFE30B-59E3-45AF-8625-782103F72945}" dt="2024-01-11T03:15:42.939" v="194" actId="122"/>
        <pc:sldMkLst>
          <pc:docMk/>
          <pc:sldMk cId="2724229961" sldId="283"/>
        </pc:sldMkLst>
        <pc:spChg chg="mod">
          <ac:chgData name="Gagnon, Stéphane" userId="9fed0eaa-63ea-498e-b796-a081aa3cdc9d" providerId="ADAL" clId="{A7DFE30B-59E3-45AF-8625-782103F72945}" dt="2024-01-11T03:15:42.939" v="194" actId="122"/>
          <ac:spMkLst>
            <pc:docMk/>
            <pc:sldMk cId="2724229961" sldId="283"/>
            <ac:spMk id="8" creationId="{17AAEFF5-672D-4450-B9B1-69BD486471AB}"/>
          </ac:spMkLst>
        </pc:spChg>
      </pc:sldChg>
      <pc:sldChg chg="modSp mod">
        <pc:chgData name="Gagnon, Stéphane" userId="9fed0eaa-63ea-498e-b796-a081aa3cdc9d" providerId="ADAL" clId="{A7DFE30B-59E3-45AF-8625-782103F72945}" dt="2024-01-11T03:15:01.052" v="185" actId="122"/>
        <pc:sldMkLst>
          <pc:docMk/>
          <pc:sldMk cId="1359290502" sldId="284"/>
        </pc:sldMkLst>
        <pc:spChg chg="mod">
          <ac:chgData name="Gagnon, Stéphane" userId="9fed0eaa-63ea-498e-b796-a081aa3cdc9d" providerId="ADAL" clId="{A7DFE30B-59E3-45AF-8625-782103F72945}" dt="2024-01-11T03:15:01.052" v="185" actId="122"/>
          <ac:spMkLst>
            <pc:docMk/>
            <pc:sldMk cId="1359290502" sldId="284"/>
            <ac:spMk id="8" creationId="{AA93856C-766A-44F6-BB86-B21234B42822}"/>
          </ac:spMkLst>
        </pc:spChg>
      </pc:sldChg>
      <pc:sldChg chg="modSp mod">
        <pc:chgData name="Gagnon, Stéphane" userId="9fed0eaa-63ea-498e-b796-a081aa3cdc9d" providerId="ADAL" clId="{A7DFE30B-59E3-45AF-8625-782103F72945}" dt="2024-01-11T03:15:40.179" v="193" actId="122"/>
        <pc:sldMkLst>
          <pc:docMk/>
          <pc:sldMk cId="2417603762" sldId="287"/>
        </pc:sldMkLst>
        <pc:spChg chg="mod">
          <ac:chgData name="Gagnon, Stéphane" userId="9fed0eaa-63ea-498e-b796-a081aa3cdc9d" providerId="ADAL" clId="{A7DFE30B-59E3-45AF-8625-782103F72945}" dt="2024-01-11T03:15:40.179" v="193" actId="122"/>
          <ac:spMkLst>
            <pc:docMk/>
            <pc:sldMk cId="2417603762" sldId="287"/>
            <ac:spMk id="5" creationId="{00653DDC-81E8-41D3-BC3C-AF97FEE781D5}"/>
          </ac:spMkLst>
        </pc:spChg>
      </pc:sldChg>
      <pc:sldChg chg="modSp mod">
        <pc:chgData name="Gagnon, Stéphane" userId="9fed0eaa-63ea-498e-b796-a081aa3cdc9d" providerId="ADAL" clId="{A7DFE30B-59E3-45AF-8625-782103F72945}" dt="2024-01-11T03:15:31.668" v="191" actId="1035"/>
        <pc:sldMkLst>
          <pc:docMk/>
          <pc:sldMk cId="2947895757" sldId="290"/>
        </pc:sldMkLst>
        <pc:spChg chg="mod">
          <ac:chgData name="Gagnon, Stéphane" userId="9fed0eaa-63ea-498e-b796-a081aa3cdc9d" providerId="ADAL" clId="{A7DFE30B-59E3-45AF-8625-782103F72945}" dt="2024-01-11T03:15:30.821" v="190" actId="122"/>
          <ac:spMkLst>
            <pc:docMk/>
            <pc:sldMk cId="2947895757" sldId="290"/>
            <ac:spMk id="5" creationId="{1EB3266F-FB85-42C8-BE21-0612E8278D5B}"/>
          </ac:spMkLst>
        </pc:spChg>
        <pc:graphicFrameChg chg="mod">
          <ac:chgData name="Gagnon, Stéphane" userId="9fed0eaa-63ea-498e-b796-a081aa3cdc9d" providerId="ADAL" clId="{A7DFE30B-59E3-45AF-8625-782103F72945}" dt="2024-01-11T03:15:31.668" v="191" actId="1035"/>
          <ac:graphicFrameMkLst>
            <pc:docMk/>
            <pc:sldMk cId="2947895757" sldId="290"/>
            <ac:graphicFrameMk id="40" creationId="{15CAB4BF-D345-4AD7-85F3-4DCECFCA2CB0}"/>
          </ac:graphicFrameMkLst>
        </pc:graphicFrameChg>
      </pc:sldChg>
      <pc:sldChg chg="modSp mod">
        <pc:chgData name="Gagnon, Stéphane" userId="9fed0eaa-63ea-498e-b796-a081aa3cdc9d" providerId="ADAL" clId="{A7DFE30B-59E3-45AF-8625-782103F72945}" dt="2024-01-11T03:14:36.417" v="178" actId="122"/>
        <pc:sldMkLst>
          <pc:docMk/>
          <pc:sldMk cId="3596343887" sldId="294"/>
        </pc:sldMkLst>
        <pc:spChg chg="mod">
          <ac:chgData name="Gagnon, Stéphane" userId="9fed0eaa-63ea-498e-b796-a081aa3cdc9d" providerId="ADAL" clId="{A7DFE30B-59E3-45AF-8625-782103F72945}" dt="2024-01-11T03:14:36.417" v="178" actId="122"/>
          <ac:spMkLst>
            <pc:docMk/>
            <pc:sldMk cId="3596343887" sldId="294"/>
            <ac:spMk id="5" creationId="{5C677203-C2FC-44B1-9439-344F0FA9C6A7}"/>
          </ac:spMkLst>
        </pc:spChg>
      </pc:sldChg>
      <pc:sldChg chg="modSp mod">
        <pc:chgData name="Gagnon, Stéphane" userId="9fed0eaa-63ea-498e-b796-a081aa3cdc9d" providerId="ADAL" clId="{A7DFE30B-59E3-45AF-8625-782103F72945}" dt="2024-01-11T03:14:53.716" v="182" actId="122"/>
        <pc:sldMkLst>
          <pc:docMk/>
          <pc:sldMk cId="137497215" sldId="296"/>
        </pc:sldMkLst>
        <pc:spChg chg="mod">
          <ac:chgData name="Gagnon, Stéphane" userId="9fed0eaa-63ea-498e-b796-a081aa3cdc9d" providerId="ADAL" clId="{A7DFE30B-59E3-45AF-8625-782103F72945}" dt="2024-01-11T03:14:53.716" v="182" actId="122"/>
          <ac:spMkLst>
            <pc:docMk/>
            <pc:sldMk cId="137497215" sldId="296"/>
            <ac:spMk id="6" creationId="{2DF4056B-260D-4475-965E-96C830A2FCC3}"/>
          </ac:spMkLst>
        </pc:spChg>
      </pc:sldChg>
      <pc:sldChg chg="modSp mod">
        <pc:chgData name="Gagnon, Stéphane" userId="9fed0eaa-63ea-498e-b796-a081aa3cdc9d" providerId="ADAL" clId="{A7DFE30B-59E3-45AF-8625-782103F72945}" dt="2024-01-11T03:15:35.578" v="192" actId="122"/>
        <pc:sldMkLst>
          <pc:docMk/>
          <pc:sldMk cId="1165193972" sldId="297"/>
        </pc:sldMkLst>
        <pc:spChg chg="mod">
          <ac:chgData name="Gagnon, Stéphane" userId="9fed0eaa-63ea-498e-b796-a081aa3cdc9d" providerId="ADAL" clId="{A7DFE30B-59E3-45AF-8625-782103F72945}" dt="2024-01-11T03:15:35.578" v="192" actId="122"/>
          <ac:spMkLst>
            <pc:docMk/>
            <pc:sldMk cId="1165193972" sldId="297"/>
            <ac:spMk id="5" creationId="{8ABD0249-7470-4F04-A8F3-81DF17E2FD7B}"/>
          </ac:spMkLst>
        </pc:spChg>
      </pc:sldChg>
      <pc:sldChg chg="modSp mod">
        <pc:chgData name="Gagnon, Stéphane" userId="9fed0eaa-63ea-498e-b796-a081aa3cdc9d" providerId="ADAL" clId="{A7DFE30B-59E3-45AF-8625-782103F72945}" dt="2024-01-11T03:14:50.811" v="181" actId="122"/>
        <pc:sldMkLst>
          <pc:docMk/>
          <pc:sldMk cId="2850177996" sldId="304"/>
        </pc:sldMkLst>
        <pc:spChg chg="mod">
          <ac:chgData name="Gagnon, Stéphane" userId="9fed0eaa-63ea-498e-b796-a081aa3cdc9d" providerId="ADAL" clId="{A7DFE30B-59E3-45AF-8625-782103F72945}" dt="2024-01-11T03:14:50.811" v="181" actId="122"/>
          <ac:spMkLst>
            <pc:docMk/>
            <pc:sldMk cId="2850177996" sldId="304"/>
            <ac:spMk id="3" creationId="{83556333-49BB-45B9-8F33-A5BEB622005A}"/>
          </ac:spMkLst>
        </pc:spChg>
      </pc:sldChg>
      <pc:sldChg chg="modSp mod">
        <pc:chgData name="Gagnon, Stéphane" userId="9fed0eaa-63ea-498e-b796-a081aa3cdc9d" providerId="ADAL" clId="{A7DFE30B-59E3-45AF-8625-782103F72945}" dt="2024-01-11T03:15:47.791" v="195" actId="122"/>
        <pc:sldMkLst>
          <pc:docMk/>
          <pc:sldMk cId="2859974090" sldId="308"/>
        </pc:sldMkLst>
        <pc:spChg chg="mod">
          <ac:chgData name="Gagnon, Stéphane" userId="9fed0eaa-63ea-498e-b796-a081aa3cdc9d" providerId="ADAL" clId="{A7DFE30B-59E3-45AF-8625-782103F72945}" dt="2024-01-11T03:03:12.974" v="28" actId="20577"/>
          <ac:spMkLst>
            <pc:docMk/>
            <pc:sldMk cId="2859974090" sldId="308"/>
            <ac:spMk id="3" creationId="{C60472A7-6768-4148-99B5-0FE5F799A380}"/>
          </ac:spMkLst>
        </pc:spChg>
        <pc:spChg chg="mod">
          <ac:chgData name="Gagnon, Stéphane" userId="9fed0eaa-63ea-498e-b796-a081aa3cdc9d" providerId="ADAL" clId="{A7DFE30B-59E3-45AF-8625-782103F72945}" dt="2024-01-11T03:15:47.791" v="195" actId="122"/>
          <ac:spMkLst>
            <pc:docMk/>
            <pc:sldMk cId="2859974090" sldId="308"/>
            <ac:spMk id="5" creationId="{0B9B6FB5-3FDC-472B-BB80-EEF8DBEEEF49}"/>
          </ac:spMkLst>
        </pc:spChg>
      </pc:sldChg>
      <pc:sldChg chg="modSp mod">
        <pc:chgData name="Gagnon, Stéphane" userId="9fed0eaa-63ea-498e-b796-a081aa3cdc9d" providerId="ADAL" clId="{A7DFE30B-59E3-45AF-8625-782103F72945}" dt="2024-01-11T03:14:41.532" v="179" actId="122"/>
        <pc:sldMkLst>
          <pc:docMk/>
          <pc:sldMk cId="1353078189" sldId="309"/>
        </pc:sldMkLst>
        <pc:spChg chg="mod">
          <ac:chgData name="Gagnon, Stéphane" userId="9fed0eaa-63ea-498e-b796-a081aa3cdc9d" providerId="ADAL" clId="{A7DFE30B-59E3-45AF-8625-782103F72945}" dt="2024-01-11T03:14:41.532" v="179" actId="122"/>
          <ac:spMkLst>
            <pc:docMk/>
            <pc:sldMk cId="1353078189" sldId="309"/>
            <ac:spMk id="4" creationId="{AFED2DE1-A8EE-4118-B025-04EAA6E596F5}"/>
          </ac:spMkLst>
        </pc:spChg>
      </pc:sldChg>
      <pc:sldChg chg="modSp mod">
        <pc:chgData name="Gagnon, Stéphane" userId="9fed0eaa-63ea-498e-b796-a081aa3cdc9d" providerId="ADAL" clId="{A7DFE30B-59E3-45AF-8625-782103F72945}" dt="2024-01-11T03:14:44.909" v="180" actId="122"/>
        <pc:sldMkLst>
          <pc:docMk/>
          <pc:sldMk cId="2163015463" sldId="310"/>
        </pc:sldMkLst>
        <pc:spChg chg="mod">
          <ac:chgData name="Gagnon, Stéphane" userId="9fed0eaa-63ea-498e-b796-a081aa3cdc9d" providerId="ADAL" clId="{A7DFE30B-59E3-45AF-8625-782103F72945}" dt="2024-01-11T03:14:44.909" v="180" actId="122"/>
          <ac:spMkLst>
            <pc:docMk/>
            <pc:sldMk cId="2163015463" sldId="310"/>
            <ac:spMk id="4" creationId="{0287E3FD-AF26-4689-2B72-0C3E8E241214}"/>
          </ac:spMkLst>
        </pc:spChg>
      </pc:sldChg>
      <pc:sldChg chg="modSp mod">
        <pc:chgData name="Gagnon, Stéphane" userId="9fed0eaa-63ea-498e-b796-a081aa3cdc9d" providerId="ADAL" clId="{A7DFE30B-59E3-45AF-8625-782103F72945}" dt="2024-01-11T03:03:38.074" v="58" actId="21"/>
        <pc:sldMkLst>
          <pc:docMk/>
          <pc:sldMk cId="3787025456" sldId="331"/>
        </pc:sldMkLst>
        <pc:spChg chg="mod">
          <ac:chgData name="Gagnon, Stéphane" userId="9fed0eaa-63ea-498e-b796-a081aa3cdc9d" providerId="ADAL" clId="{A7DFE30B-59E3-45AF-8625-782103F72945}" dt="2024-01-11T03:03:38.074" v="58" actId="21"/>
          <ac:spMkLst>
            <pc:docMk/>
            <pc:sldMk cId="3787025456" sldId="331"/>
            <ac:spMk id="5" creationId="{F8840F1D-510E-4DDF-9543-A776DF856C86}"/>
          </ac:spMkLst>
        </pc:spChg>
      </pc:sldChg>
      <pc:sldChg chg="modSp mod">
        <pc:chgData name="Gagnon, Stéphane" userId="9fed0eaa-63ea-498e-b796-a081aa3cdc9d" providerId="ADAL" clId="{A7DFE30B-59E3-45AF-8625-782103F72945}" dt="2024-01-11T03:12:11.365" v="169" actId="113"/>
        <pc:sldMkLst>
          <pc:docMk/>
          <pc:sldMk cId="2921285078" sldId="336"/>
        </pc:sldMkLst>
        <pc:spChg chg="mod">
          <ac:chgData name="Gagnon, Stéphane" userId="9fed0eaa-63ea-498e-b796-a081aa3cdc9d" providerId="ADAL" clId="{A7DFE30B-59E3-45AF-8625-782103F72945}" dt="2024-01-11T03:12:11.365" v="169" actId="113"/>
          <ac:spMkLst>
            <pc:docMk/>
            <pc:sldMk cId="2921285078" sldId="336"/>
            <ac:spMk id="2" creationId="{D065FB8D-01F0-4ACC-8959-13CAC8EFFC20}"/>
          </ac:spMkLst>
        </pc:spChg>
        <pc:spChg chg="mod">
          <ac:chgData name="Gagnon, Stéphane" userId="9fed0eaa-63ea-498e-b796-a081aa3cdc9d" providerId="ADAL" clId="{A7DFE30B-59E3-45AF-8625-782103F72945}" dt="2024-01-11T03:12:02.553" v="167" actId="21"/>
          <ac:spMkLst>
            <pc:docMk/>
            <pc:sldMk cId="2921285078" sldId="336"/>
            <ac:spMk id="5" creationId="{F8840F1D-510E-4DDF-9543-A776DF856C86}"/>
          </ac:spMkLst>
        </pc:spChg>
      </pc:sldChg>
      <pc:sldChg chg="addSp modSp mod">
        <pc:chgData name="Gagnon, Stéphane" userId="9fed0eaa-63ea-498e-b796-a081aa3cdc9d" providerId="ADAL" clId="{A7DFE30B-59E3-45AF-8625-782103F72945}" dt="2024-01-11T03:15:19.944" v="187" actId="122"/>
        <pc:sldMkLst>
          <pc:docMk/>
          <pc:sldMk cId="1393341251" sldId="337"/>
        </pc:sldMkLst>
        <pc:spChg chg="mod">
          <ac:chgData name="Gagnon, Stéphane" userId="9fed0eaa-63ea-498e-b796-a081aa3cdc9d" providerId="ADAL" clId="{A7DFE30B-59E3-45AF-8625-782103F72945}" dt="2024-01-11T03:09:03.756" v="151" actId="1076"/>
          <ac:spMkLst>
            <pc:docMk/>
            <pc:sldMk cId="1393341251" sldId="337"/>
            <ac:spMk id="2" creationId="{7EF26188-58EA-1554-F2D8-FA1D1E5C06E4}"/>
          </ac:spMkLst>
        </pc:spChg>
        <pc:spChg chg="mod">
          <ac:chgData name="Gagnon, Stéphane" userId="9fed0eaa-63ea-498e-b796-a081aa3cdc9d" providerId="ADAL" clId="{A7DFE30B-59E3-45AF-8625-782103F72945}" dt="2024-01-11T03:15:19.944" v="187" actId="122"/>
          <ac:spMkLst>
            <pc:docMk/>
            <pc:sldMk cId="1393341251" sldId="337"/>
            <ac:spMk id="4" creationId="{A7D24F87-8979-F4BC-CA03-568DADEF926F}"/>
          </ac:spMkLst>
        </pc:spChg>
        <pc:spChg chg="mod">
          <ac:chgData name="Gagnon, Stéphane" userId="9fed0eaa-63ea-498e-b796-a081aa3cdc9d" providerId="ADAL" clId="{A7DFE30B-59E3-45AF-8625-782103F72945}" dt="2024-01-11T03:07:58.073" v="136" actId="27636"/>
          <ac:spMkLst>
            <pc:docMk/>
            <pc:sldMk cId="1393341251" sldId="337"/>
            <ac:spMk id="6" creationId="{7BDDC330-61B3-0FD2-5547-1E4F601BE6AE}"/>
          </ac:spMkLst>
        </pc:spChg>
        <pc:spChg chg="mod">
          <ac:chgData name="Gagnon, Stéphane" userId="9fed0eaa-63ea-498e-b796-a081aa3cdc9d" providerId="ADAL" clId="{A7DFE30B-59E3-45AF-8625-782103F72945}" dt="2024-01-11T03:08:46.524" v="150" actId="1076"/>
          <ac:spMkLst>
            <pc:docMk/>
            <pc:sldMk cId="1393341251" sldId="337"/>
            <ac:spMk id="7" creationId="{E5CD4EB7-3DD1-7BE2-69B6-73AC613A4AB1}"/>
          </ac:spMkLst>
        </pc:spChg>
        <pc:spChg chg="mod">
          <ac:chgData name="Gagnon, Stéphane" userId="9fed0eaa-63ea-498e-b796-a081aa3cdc9d" providerId="ADAL" clId="{A7DFE30B-59E3-45AF-8625-782103F72945}" dt="2024-01-11T03:08:40.929" v="149" actId="1076"/>
          <ac:spMkLst>
            <pc:docMk/>
            <pc:sldMk cId="1393341251" sldId="337"/>
            <ac:spMk id="8" creationId="{D7DDCD6E-9385-3923-D8DA-726DB4FC4493}"/>
          </ac:spMkLst>
        </pc:spChg>
        <pc:spChg chg="mod">
          <ac:chgData name="Gagnon, Stéphane" userId="9fed0eaa-63ea-498e-b796-a081aa3cdc9d" providerId="ADAL" clId="{A7DFE30B-59E3-45AF-8625-782103F72945}" dt="2024-01-11T03:08:37.554" v="148" actId="1076"/>
          <ac:spMkLst>
            <pc:docMk/>
            <pc:sldMk cId="1393341251" sldId="337"/>
            <ac:spMk id="9" creationId="{B82E61BE-D10D-77DF-26A8-EEE7CB159E37}"/>
          </ac:spMkLst>
        </pc:spChg>
        <pc:spChg chg="mod">
          <ac:chgData name="Gagnon, Stéphane" userId="9fed0eaa-63ea-498e-b796-a081aa3cdc9d" providerId="ADAL" clId="{A7DFE30B-59E3-45AF-8625-782103F72945}" dt="2024-01-11T03:08:32.236" v="147" actId="1076"/>
          <ac:spMkLst>
            <pc:docMk/>
            <pc:sldMk cId="1393341251" sldId="337"/>
            <ac:spMk id="10" creationId="{AE8FCDCC-545F-0CE0-CC8C-AB7AFF336EA9}"/>
          </ac:spMkLst>
        </pc:spChg>
        <pc:spChg chg="add mod">
          <ac:chgData name="Gagnon, Stéphane" userId="9fed0eaa-63ea-498e-b796-a081aa3cdc9d" providerId="ADAL" clId="{A7DFE30B-59E3-45AF-8625-782103F72945}" dt="2024-01-11T03:08:13.218" v="142" actId="14100"/>
          <ac:spMkLst>
            <pc:docMk/>
            <pc:sldMk cId="1393341251" sldId="337"/>
            <ac:spMk id="11" creationId="{E5DBB116-0033-6781-CC1F-BB529058407E}"/>
          </ac:spMkLst>
        </pc:spChg>
        <pc:spChg chg="add mod">
          <ac:chgData name="Gagnon, Stéphane" userId="9fed0eaa-63ea-498e-b796-a081aa3cdc9d" providerId="ADAL" clId="{A7DFE30B-59E3-45AF-8625-782103F72945}" dt="2024-01-11T03:08:18.346" v="144" actId="14100"/>
          <ac:spMkLst>
            <pc:docMk/>
            <pc:sldMk cId="1393341251" sldId="337"/>
            <ac:spMk id="12" creationId="{669B9091-530C-BBC9-7136-3FA7F027E483}"/>
          </ac:spMkLst>
        </pc:spChg>
        <pc:spChg chg="add mod">
          <ac:chgData name="Gagnon, Stéphane" userId="9fed0eaa-63ea-498e-b796-a081aa3cdc9d" providerId="ADAL" clId="{A7DFE30B-59E3-45AF-8625-782103F72945}" dt="2024-01-11T03:05:25.133" v="74"/>
          <ac:spMkLst>
            <pc:docMk/>
            <pc:sldMk cId="1393341251" sldId="337"/>
            <ac:spMk id="13" creationId="{66F436A4-A06F-1308-53EB-C2F41C611BDA}"/>
          </ac:spMkLst>
        </pc:spChg>
        <pc:spChg chg="add mod">
          <ac:chgData name="Gagnon, Stéphane" userId="9fed0eaa-63ea-498e-b796-a081aa3cdc9d" providerId="ADAL" clId="{A7DFE30B-59E3-45AF-8625-782103F72945}" dt="2024-01-11T03:08:26.642" v="146" actId="14100"/>
          <ac:spMkLst>
            <pc:docMk/>
            <pc:sldMk cId="1393341251" sldId="337"/>
            <ac:spMk id="14" creationId="{F4885BB5-0A95-56E1-F19D-77C44C8D747F}"/>
          </ac:spMkLst>
        </pc:spChg>
        <pc:spChg chg="add mod">
          <ac:chgData name="Gagnon, Stéphane" userId="9fed0eaa-63ea-498e-b796-a081aa3cdc9d" providerId="ADAL" clId="{A7DFE30B-59E3-45AF-8625-782103F72945}" dt="2024-01-11T03:08:21.998" v="145" actId="1076"/>
          <ac:spMkLst>
            <pc:docMk/>
            <pc:sldMk cId="1393341251" sldId="337"/>
            <ac:spMk id="15" creationId="{7A888FB5-2BB9-6C60-A849-12A36FAE560F}"/>
          </ac:spMkLst>
        </pc:spChg>
      </pc:sldChg>
      <pc:sldChg chg="addSp modSp mod">
        <pc:chgData name="Gagnon, Stéphane" userId="9fed0eaa-63ea-498e-b796-a081aa3cdc9d" providerId="ADAL" clId="{A7DFE30B-59E3-45AF-8625-782103F72945}" dt="2024-01-11T03:11:28.818" v="166" actId="207"/>
        <pc:sldMkLst>
          <pc:docMk/>
          <pc:sldMk cId="3173840576" sldId="338"/>
        </pc:sldMkLst>
        <pc:spChg chg="add mod ord">
          <ac:chgData name="Gagnon, Stéphane" userId="9fed0eaa-63ea-498e-b796-a081aa3cdc9d" providerId="ADAL" clId="{A7DFE30B-59E3-45AF-8625-782103F72945}" dt="2024-01-11T03:11:09.550" v="165" actId="167"/>
          <ac:spMkLst>
            <pc:docMk/>
            <pc:sldMk cId="3173840576" sldId="338"/>
            <ac:spMk id="2" creationId="{67EE7943-2B18-ACF2-D864-5939ABD08997}"/>
          </ac:spMkLst>
        </pc:spChg>
        <pc:spChg chg="mod">
          <ac:chgData name="Gagnon, Stéphane" userId="9fed0eaa-63ea-498e-b796-a081aa3cdc9d" providerId="ADAL" clId="{A7DFE30B-59E3-45AF-8625-782103F72945}" dt="2024-01-11T03:11:28.818" v="166" actId="207"/>
          <ac:spMkLst>
            <pc:docMk/>
            <pc:sldMk cId="3173840576" sldId="338"/>
            <ac:spMk id="5" creationId="{A6F2F61A-B38D-AEF9-2AE7-6B69C3EE60F0}"/>
          </ac:spMkLst>
        </pc:spChg>
      </pc:sldChg>
      <pc:sldChg chg="modSp mod">
        <pc:chgData name="Gagnon, Stéphane" userId="9fed0eaa-63ea-498e-b796-a081aa3cdc9d" providerId="ADAL" clId="{A7DFE30B-59E3-45AF-8625-782103F72945}" dt="2024-01-11T03:15:24.761" v="188" actId="122"/>
        <pc:sldMkLst>
          <pc:docMk/>
          <pc:sldMk cId="3901218924" sldId="343"/>
        </pc:sldMkLst>
        <pc:spChg chg="mod">
          <ac:chgData name="Gagnon, Stéphane" userId="9fed0eaa-63ea-498e-b796-a081aa3cdc9d" providerId="ADAL" clId="{A7DFE30B-59E3-45AF-8625-782103F72945}" dt="2024-01-11T03:15:24.761" v="188" actId="122"/>
          <ac:spMkLst>
            <pc:docMk/>
            <pc:sldMk cId="3901218924" sldId="343"/>
            <ac:spMk id="5" creationId="{2C807923-A4B0-FDFB-1866-9FBBD7CC9ED3}"/>
          </ac:spMkLst>
        </pc:spChg>
      </pc:sldChg>
      <pc:sldChg chg="del">
        <pc:chgData name="Gagnon, Stéphane" userId="9fed0eaa-63ea-498e-b796-a081aa3cdc9d" providerId="ADAL" clId="{A7DFE30B-59E3-45AF-8625-782103F72945}" dt="2024-01-11T03:03:43.871" v="59" actId="47"/>
        <pc:sldMkLst>
          <pc:docMk/>
          <pc:sldMk cId="871639237" sldId="344"/>
        </pc:sldMkLst>
      </pc:sldChg>
      <pc:sldChg chg="delSp modSp mod">
        <pc:chgData name="Gagnon, Stéphane" userId="9fed0eaa-63ea-498e-b796-a081aa3cdc9d" providerId="ADAL" clId="{A7DFE30B-59E3-45AF-8625-782103F72945}" dt="2024-01-11T03:10:12.566" v="161" actId="478"/>
        <pc:sldMkLst>
          <pc:docMk/>
          <pc:sldMk cId="3905324872" sldId="355"/>
        </pc:sldMkLst>
        <pc:spChg chg="del">
          <ac:chgData name="Gagnon, Stéphane" userId="9fed0eaa-63ea-498e-b796-a081aa3cdc9d" providerId="ADAL" clId="{A7DFE30B-59E3-45AF-8625-782103F72945}" dt="2024-01-11T03:10:06.210" v="155" actId="478"/>
          <ac:spMkLst>
            <pc:docMk/>
            <pc:sldMk cId="3905324872" sldId="355"/>
            <ac:spMk id="4" creationId="{3CAA186C-3082-8661-195C-FD8C66371802}"/>
          </ac:spMkLst>
        </pc:spChg>
        <pc:spChg chg="del mod">
          <ac:chgData name="Gagnon, Stéphane" userId="9fed0eaa-63ea-498e-b796-a081aa3cdc9d" providerId="ADAL" clId="{A7DFE30B-59E3-45AF-8625-782103F72945}" dt="2024-01-11T03:10:03.043" v="153" actId="478"/>
          <ac:spMkLst>
            <pc:docMk/>
            <pc:sldMk cId="3905324872" sldId="355"/>
            <ac:spMk id="21" creationId="{3C9B2578-BEE6-F1CF-84AA-F83BB849EB62}"/>
          </ac:spMkLst>
        </pc:spChg>
        <pc:spChg chg="del">
          <ac:chgData name="Gagnon, Stéphane" userId="9fed0eaa-63ea-498e-b796-a081aa3cdc9d" providerId="ADAL" clId="{A7DFE30B-59E3-45AF-8625-782103F72945}" dt="2024-01-11T03:10:05.027" v="154" actId="478"/>
          <ac:spMkLst>
            <pc:docMk/>
            <pc:sldMk cId="3905324872" sldId="355"/>
            <ac:spMk id="30" creationId="{0B000719-7631-B6DF-9C5A-0A2D300F052C}"/>
          </ac:spMkLst>
        </pc:spChg>
        <pc:cxnChg chg="del mod">
          <ac:chgData name="Gagnon, Stéphane" userId="9fed0eaa-63ea-498e-b796-a081aa3cdc9d" providerId="ADAL" clId="{A7DFE30B-59E3-45AF-8625-782103F72945}" dt="2024-01-11T03:10:06.880" v="156" actId="478"/>
          <ac:cxnSpMkLst>
            <pc:docMk/>
            <pc:sldMk cId="3905324872" sldId="355"/>
            <ac:cxnSpMk id="6" creationId="{5ECA138D-B19C-4B89-E742-155B92CCF406}"/>
          </ac:cxnSpMkLst>
        </pc:cxnChg>
        <pc:cxnChg chg="del mod">
          <ac:chgData name="Gagnon, Stéphane" userId="9fed0eaa-63ea-498e-b796-a081aa3cdc9d" providerId="ADAL" clId="{A7DFE30B-59E3-45AF-8625-782103F72945}" dt="2024-01-11T03:10:07.392" v="157" actId="478"/>
          <ac:cxnSpMkLst>
            <pc:docMk/>
            <pc:sldMk cId="3905324872" sldId="355"/>
            <ac:cxnSpMk id="7" creationId="{2C0C25D7-FFFB-7D8F-003E-238F9470E508}"/>
          </ac:cxnSpMkLst>
        </pc:cxnChg>
        <pc:cxnChg chg="del mod">
          <ac:chgData name="Gagnon, Stéphane" userId="9fed0eaa-63ea-498e-b796-a081aa3cdc9d" providerId="ADAL" clId="{A7DFE30B-59E3-45AF-8625-782103F72945}" dt="2024-01-11T03:10:12.566" v="161" actId="478"/>
          <ac:cxnSpMkLst>
            <pc:docMk/>
            <pc:sldMk cId="3905324872" sldId="355"/>
            <ac:cxnSpMk id="22" creationId="{7C0BD18D-BE79-BCE5-0BB3-7B1A25DD0FE2}"/>
          </ac:cxnSpMkLst>
        </pc:cxnChg>
        <pc:cxnChg chg="del">
          <ac:chgData name="Gagnon, Stéphane" userId="9fed0eaa-63ea-498e-b796-a081aa3cdc9d" providerId="ADAL" clId="{A7DFE30B-59E3-45AF-8625-782103F72945}" dt="2024-01-11T03:10:11.405" v="160" actId="478"/>
          <ac:cxnSpMkLst>
            <pc:docMk/>
            <pc:sldMk cId="3905324872" sldId="355"/>
            <ac:cxnSpMk id="25" creationId="{5D8CA502-83D2-A0CF-7B0D-2CC33F04178A}"/>
          </ac:cxnSpMkLst>
        </pc:cxnChg>
        <pc:cxnChg chg="del mod">
          <ac:chgData name="Gagnon, Stéphane" userId="9fed0eaa-63ea-498e-b796-a081aa3cdc9d" providerId="ADAL" clId="{A7DFE30B-59E3-45AF-8625-782103F72945}" dt="2024-01-11T03:10:10.117" v="159" actId="478"/>
          <ac:cxnSpMkLst>
            <pc:docMk/>
            <pc:sldMk cId="3905324872" sldId="355"/>
            <ac:cxnSpMk id="31" creationId="{F2F79604-05A2-6841-620D-93AE6903D587}"/>
          </ac:cxnSpMkLst>
        </pc:cxnChg>
        <pc:cxnChg chg="del mod">
          <ac:chgData name="Gagnon, Stéphane" userId="9fed0eaa-63ea-498e-b796-a081aa3cdc9d" providerId="ADAL" clId="{A7DFE30B-59E3-45AF-8625-782103F72945}" dt="2024-01-11T03:10:08.933" v="158" actId="478"/>
          <ac:cxnSpMkLst>
            <pc:docMk/>
            <pc:sldMk cId="3905324872" sldId="355"/>
            <ac:cxnSpMk id="36" creationId="{58F17D8C-A7E5-9823-5952-5F54B0B63ABE}"/>
          </ac:cxnSpMkLst>
        </pc:cxnChg>
      </pc:sldChg>
      <pc:sldChg chg="modSp mod">
        <pc:chgData name="Gagnon, Stéphane" userId="9fed0eaa-63ea-498e-b796-a081aa3cdc9d" providerId="ADAL" clId="{A7DFE30B-59E3-45AF-8625-782103F72945}" dt="2024-01-11T03:13:30.865" v="176" actId="20577"/>
        <pc:sldMkLst>
          <pc:docMk/>
          <pc:sldMk cId="1931944555" sldId="360"/>
        </pc:sldMkLst>
        <pc:spChg chg="mod">
          <ac:chgData name="Gagnon, Stéphane" userId="9fed0eaa-63ea-498e-b796-a081aa3cdc9d" providerId="ADAL" clId="{A7DFE30B-59E3-45AF-8625-782103F72945}" dt="2024-01-11T03:13:30.865" v="176" actId="20577"/>
          <ac:spMkLst>
            <pc:docMk/>
            <pc:sldMk cId="1931944555" sldId="360"/>
            <ac:spMk id="5" creationId="{F8840F1D-510E-4DDF-9543-A776DF856C86}"/>
          </ac:spMkLst>
        </pc:spChg>
      </pc:sldChg>
      <pc:sldChg chg="modSp mod">
        <pc:chgData name="Gagnon, Stéphane" userId="9fed0eaa-63ea-498e-b796-a081aa3cdc9d" providerId="ADAL" clId="{A7DFE30B-59E3-45AF-8625-782103F72945}" dt="2024-01-11T03:12:40.917" v="173" actId="6549"/>
        <pc:sldMkLst>
          <pc:docMk/>
          <pc:sldMk cId="240653483" sldId="361"/>
        </pc:sldMkLst>
        <pc:spChg chg="mod">
          <ac:chgData name="Gagnon, Stéphane" userId="9fed0eaa-63ea-498e-b796-a081aa3cdc9d" providerId="ADAL" clId="{A7DFE30B-59E3-45AF-8625-782103F72945}" dt="2024-01-11T03:12:40.917" v="173" actId="6549"/>
          <ac:spMkLst>
            <pc:docMk/>
            <pc:sldMk cId="240653483" sldId="361"/>
            <ac:spMk id="5" creationId="{F8840F1D-510E-4DDF-9543-A776DF856C86}"/>
          </ac:spMkLst>
        </pc:spChg>
      </pc:sldChg>
    </pc:docChg>
  </pc:docChgLst>
  <pc:docChgLst>
    <pc:chgData name="Stephane Gagnon" userId="81a1dfae-d438-4eb4-954c-497ed434f544" providerId="ADAL" clId="{34DC45A6-284E-4F51-A1C3-F89EEF524082}"/>
    <pc:docChg chg="custSel modSld">
      <pc:chgData name="Stephane Gagnon" userId="81a1dfae-d438-4eb4-954c-497ed434f544" providerId="ADAL" clId="{34DC45A6-284E-4F51-A1C3-F89EEF524082}" dt="2021-07-07T17:18:27.822" v="1"/>
      <pc:docMkLst>
        <pc:docMk/>
      </pc:docMkLst>
      <pc:sldChg chg="addSp delSp modSp mod">
        <pc:chgData name="Stephane Gagnon" userId="81a1dfae-d438-4eb4-954c-497ed434f544" providerId="ADAL" clId="{34DC45A6-284E-4F51-A1C3-F89EEF524082}" dt="2021-07-07T17:18:27.822" v="1"/>
        <pc:sldMkLst>
          <pc:docMk/>
          <pc:sldMk cId="1429185592" sldId="297"/>
        </pc:sldMkLst>
        <pc:picChg chg="del">
          <ac:chgData name="Stephane Gagnon" userId="81a1dfae-d438-4eb4-954c-497ed434f544" providerId="ADAL" clId="{34DC45A6-284E-4F51-A1C3-F89EEF524082}" dt="2021-07-07T17:18:27.541" v="0" actId="478"/>
          <ac:picMkLst>
            <pc:docMk/>
            <pc:sldMk cId="1429185592" sldId="297"/>
            <ac:picMk id="8" creationId="{4B0BD2F8-2B5A-48E8-ACE5-589C20FAE190}"/>
          </ac:picMkLst>
        </pc:picChg>
        <pc:picChg chg="add mod">
          <ac:chgData name="Stephane Gagnon" userId="81a1dfae-d438-4eb4-954c-497ed434f544" providerId="ADAL" clId="{34DC45A6-284E-4F51-A1C3-F89EEF524082}" dt="2021-07-07T17:18:27.822" v="1"/>
          <ac:picMkLst>
            <pc:docMk/>
            <pc:sldMk cId="1429185592" sldId="297"/>
            <ac:picMk id="9" creationId="{A0F5855E-967D-4413-A5F6-AFF7C42D760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Articles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8-4691-8514-517E5BE5E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710287"/>
        <c:axId val="1123710703"/>
      </c:barChart>
      <c:catAx>
        <c:axId val="112371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710703"/>
        <c:crosses val="autoZero"/>
        <c:auto val="1"/>
        <c:lblAlgn val="ctr"/>
        <c:lblOffset val="100"/>
        <c:noMultiLvlLbl val="0"/>
      </c:catAx>
      <c:valAx>
        <c:axId val="1123710703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71028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8FF20-C002-4A8D-9731-F647E4695AFA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8082E-C6E0-4E76-968A-5EF63A9D4CE8}">
      <dgm:prSet phldrT="[Text]" custT="1"/>
      <dgm:spPr/>
      <dgm:t>
        <a:bodyPr/>
        <a:lstStyle/>
        <a:p>
          <a:r>
            <a:rPr lang="en-CA" sz="1800" noProof="0" dirty="0"/>
            <a:t>Prepare professionals to lead the digital transformation</a:t>
          </a:r>
          <a:endParaRPr lang="en-US" sz="1800" dirty="0"/>
        </a:p>
      </dgm:t>
    </dgm:pt>
    <dgm:pt modelId="{A9469CA1-31B3-49D2-8E86-5D4DEB8CEA81}" type="parTrans" cxnId="{13E81B19-876C-4876-BEBA-1C0A0E7D1727}">
      <dgm:prSet/>
      <dgm:spPr/>
      <dgm:t>
        <a:bodyPr/>
        <a:lstStyle/>
        <a:p>
          <a:endParaRPr lang="en-US" sz="1400"/>
        </a:p>
      </dgm:t>
    </dgm:pt>
    <dgm:pt modelId="{6E9965C4-A44A-4F59-88EB-557281740A2F}" type="sibTrans" cxnId="{13E81B19-876C-4876-BEBA-1C0A0E7D1727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623567FC-A4A7-4BD6-9712-6928C21CAC06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800" noProof="0" dirty="0"/>
            <a:t>Help organizations identify digital leaders with the best hybrid acumen</a:t>
          </a:r>
          <a:endParaRPr lang="en-US" sz="1800" dirty="0"/>
        </a:p>
      </dgm:t>
    </dgm:pt>
    <dgm:pt modelId="{0BFB93D6-8EEF-42B1-9AE2-7AA66BB5CAD1}" type="parTrans" cxnId="{8E8E58D7-D8B6-4164-9D13-636D3FB3D66B}">
      <dgm:prSet/>
      <dgm:spPr/>
      <dgm:t>
        <a:bodyPr/>
        <a:lstStyle/>
        <a:p>
          <a:endParaRPr lang="en-US" sz="1400"/>
        </a:p>
      </dgm:t>
    </dgm:pt>
    <dgm:pt modelId="{0BFA6208-25E3-4237-9C45-F457F887D715}" type="sibTrans" cxnId="{8E8E58D7-D8B6-4164-9D13-636D3FB3D66B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A62A094C-33F9-4143-8C21-B764268F6C0B}">
      <dgm:prSet custT="1"/>
      <dgm:spPr/>
      <dgm:t>
        <a:bodyPr/>
        <a:lstStyle/>
        <a:p>
          <a:r>
            <a:rPr lang="en-CA" sz="1800" noProof="0" dirty="0"/>
            <a:t>Broaden focus beyond “information” toward “business” technology management</a:t>
          </a:r>
          <a:endParaRPr lang="en-US" sz="1800" dirty="0"/>
        </a:p>
      </dgm:t>
    </dgm:pt>
    <dgm:pt modelId="{867A6793-0194-41B4-8B80-BCCB7069C958}" type="parTrans" cxnId="{50BCBED2-B899-4BCF-8AAF-B584C319D778}">
      <dgm:prSet/>
      <dgm:spPr/>
      <dgm:t>
        <a:bodyPr/>
        <a:lstStyle/>
        <a:p>
          <a:endParaRPr lang="en-US" sz="1400"/>
        </a:p>
      </dgm:t>
    </dgm:pt>
    <dgm:pt modelId="{1899CE44-EF5A-43F0-9648-0D4CFF7305E4}" type="sibTrans" cxnId="{50BCBED2-B899-4BCF-8AAF-B584C319D778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553A76FF-291B-44DD-BBB3-267AECFC2C5F}" type="pres">
      <dgm:prSet presAssocID="{F088FF20-C002-4A8D-9731-F647E4695AFA}" presName="cycle" presStyleCnt="0">
        <dgm:presLayoutVars>
          <dgm:dir/>
          <dgm:resizeHandles val="exact"/>
        </dgm:presLayoutVars>
      </dgm:prSet>
      <dgm:spPr/>
    </dgm:pt>
    <dgm:pt modelId="{ED96EF11-7681-4772-A201-9A54D2E93C5E}" type="pres">
      <dgm:prSet presAssocID="{C7B8082E-C6E0-4E76-968A-5EF63A9D4CE8}" presName="node" presStyleLbl="node1" presStyleIdx="0" presStyleCnt="3" custScaleX="154751" custScaleY="142847" custRadScaleRad="87893">
        <dgm:presLayoutVars>
          <dgm:bulletEnabled val="1"/>
        </dgm:presLayoutVars>
      </dgm:prSet>
      <dgm:spPr/>
    </dgm:pt>
    <dgm:pt modelId="{28207823-80D3-49AB-82D6-DE0D75374FAA}" type="pres">
      <dgm:prSet presAssocID="{C7B8082E-C6E0-4E76-968A-5EF63A9D4CE8}" presName="spNode" presStyleCnt="0"/>
      <dgm:spPr/>
    </dgm:pt>
    <dgm:pt modelId="{5456E38E-9452-4E83-940D-E7A4B8D24245}" type="pres">
      <dgm:prSet presAssocID="{6E9965C4-A44A-4F59-88EB-557281740A2F}" presName="sibTrans" presStyleLbl="sibTrans1D1" presStyleIdx="0" presStyleCnt="3"/>
      <dgm:spPr/>
    </dgm:pt>
    <dgm:pt modelId="{BABAC66C-7C6D-4369-AC00-51088251FA22}" type="pres">
      <dgm:prSet presAssocID="{A62A094C-33F9-4143-8C21-B764268F6C0B}" presName="node" presStyleLbl="node1" presStyleIdx="1" presStyleCnt="3" custScaleX="154751" custScaleY="142847" custRadScaleRad="105530" custRadScaleInc="-28247">
        <dgm:presLayoutVars>
          <dgm:bulletEnabled val="1"/>
        </dgm:presLayoutVars>
      </dgm:prSet>
      <dgm:spPr/>
    </dgm:pt>
    <dgm:pt modelId="{AB3B7221-01FF-4850-BBDF-54BBC784F239}" type="pres">
      <dgm:prSet presAssocID="{A62A094C-33F9-4143-8C21-B764268F6C0B}" presName="spNode" presStyleCnt="0"/>
      <dgm:spPr/>
    </dgm:pt>
    <dgm:pt modelId="{71C7F169-0C12-404C-88AA-9D60253B5C0E}" type="pres">
      <dgm:prSet presAssocID="{1899CE44-EF5A-43F0-9648-0D4CFF7305E4}" presName="sibTrans" presStyleLbl="sibTrans1D1" presStyleIdx="1" presStyleCnt="3"/>
      <dgm:spPr/>
    </dgm:pt>
    <dgm:pt modelId="{7289976F-2A16-4D0A-A4BD-7CE7BB2551B6}" type="pres">
      <dgm:prSet presAssocID="{623567FC-A4A7-4BD6-9712-6928C21CAC06}" presName="node" presStyleLbl="node1" presStyleIdx="2" presStyleCnt="3" custScaleX="154751" custScaleY="142847" custRadScaleRad="101313" custRadScaleInc="28084">
        <dgm:presLayoutVars>
          <dgm:bulletEnabled val="1"/>
        </dgm:presLayoutVars>
      </dgm:prSet>
      <dgm:spPr/>
    </dgm:pt>
    <dgm:pt modelId="{1616B600-D588-4092-AA10-73F849376178}" type="pres">
      <dgm:prSet presAssocID="{623567FC-A4A7-4BD6-9712-6928C21CAC06}" presName="spNode" presStyleCnt="0"/>
      <dgm:spPr/>
    </dgm:pt>
    <dgm:pt modelId="{F1EB25A3-1C57-4063-B6E4-CFDDFB28B59C}" type="pres">
      <dgm:prSet presAssocID="{0BFA6208-25E3-4237-9C45-F457F887D715}" presName="sibTrans" presStyleLbl="sibTrans1D1" presStyleIdx="2" presStyleCnt="3"/>
      <dgm:spPr/>
    </dgm:pt>
  </dgm:ptLst>
  <dgm:cxnLst>
    <dgm:cxn modelId="{2C17B101-72E4-4B4E-8DE4-EEC3DC3D3B88}" type="presOf" srcId="{1899CE44-EF5A-43F0-9648-0D4CFF7305E4}" destId="{71C7F169-0C12-404C-88AA-9D60253B5C0E}" srcOrd="0" destOrd="0" presId="urn:microsoft.com/office/officeart/2005/8/layout/cycle6"/>
    <dgm:cxn modelId="{DB7F5808-A58E-4AD8-8B02-75E7983C8F24}" type="presOf" srcId="{F088FF20-C002-4A8D-9731-F647E4695AFA}" destId="{553A76FF-291B-44DD-BBB3-267AECFC2C5F}" srcOrd="0" destOrd="0" presId="urn:microsoft.com/office/officeart/2005/8/layout/cycle6"/>
    <dgm:cxn modelId="{13E81B19-876C-4876-BEBA-1C0A0E7D1727}" srcId="{F088FF20-C002-4A8D-9731-F647E4695AFA}" destId="{C7B8082E-C6E0-4E76-968A-5EF63A9D4CE8}" srcOrd="0" destOrd="0" parTransId="{A9469CA1-31B3-49D2-8E86-5D4DEB8CEA81}" sibTransId="{6E9965C4-A44A-4F59-88EB-557281740A2F}"/>
    <dgm:cxn modelId="{D067D61B-986B-4241-BC91-AFBCD6CD3201}" type="presOf" srcId="{6E9965C4-A44A-4F59-88EB-557281740A2F}" destId="{5456E38E-9452-4E83-940D-E7A4B8D24245}" srcOrd="0" destOrd="0" presId="urn:microsoft.com/office/officeart/2005/8/layout/cycle6"/>
    <dgm:cxn modelId="{4F79FA28-60F8-458F-888E-BA786C3C9BE2}" type="presOf" srcId="{0BFA6208-25E3-4237-9C45-F457F887D715}" destId="{F1EB25A3-1C57-4063-B6E4-CFDDFB28B59C}" srcOrd="0" destOrd="0" presId="urn:microsoft.com/office/officeart/2005/8/layout/cycle6"/>
    <dgm:cxn modelId="{FE22D54B-B59A-4687-896B-8F40547929BB}" type="presOf" srcId="{C7B8082E-C6E0-4E76-968A-5EF63A9D4CE8}" destId="{ED96EF11-7681-4772-A201-9A54D2E93C5E}" srcOrd="0" destOrd="0" presId="urn:microsoft.com/office/officeart/2005/8/layout/cycle6"/>
    <dgm:cxn modelId="{01C6D9B3-39A4-4755-8CEE-D41E3916245A}" type="presOf" srcId="{A62A094C-33F9-4143-8C21-B764268F6C0B}" destId="{BABAC66C-7C6D-4369-AC00-51088251FA22}" srcOrd="0" destOrd="0" presId="urn:microsoft.com/office/officeart/2005/8/layout/cycle6"/>
    <dgm:cxn modelId="{71F09CCE-66EB-46A6-B3A3-CF08D75BA08B}" type="presOf" srcId="{623567FC-A4A7-4BD6-9712-6928C21CAC06}" destId="{7289976F-2A16-4D0A-A4BD-7CE7BB2551B6}" srcOrd="0" destOrd="0" presId="urn:microsoft.com/office/officeart/2005/8/layout/cycle6"/>
    <dgm:cxn modelId="{50BCBED2-B899-4BCF-8AAF-B584C319D778}" srcId="{F088FF20-C002-4A8D-9731-F647E4695AFA}" destId="{A62A094C-33F9-4143-8C21-B764268F6C0B}" srcOrd="1" destOrd="0" parTransId="{867A6793-0194-41B4-8B80-BCCB7069C958}" sibTransId="{1899CE44-EF5A-43F0-9648-0D4CFF7305E4}"/>
    <dgm:cxn modelId="{8E8E58D7-D8B6-4164-9D13-636D3FB3D66B}" srcId="{F088FF20-C002-4A8D-9731-F647E4695AFA}" destId="{623567FC-A4A7-4BD6-9712-6928C21CAC06}" srcOrd="2" destOrd="0" parTransId="{0BFB93D6-8EEF-42B1-9AE2-7AA66BB5CAD1}" sibTransId="{0BFA6208-25E3-4237-9C45-F457F887D715}"/>
    <dgm:cxn modelId="{27831AEB-51DD-4574-B4BC-AA716263D252}" type="presParOf" srcId="{553A76FF-291B-44DD-BBB3-267AECFC2C5F}" destId="{ED96EF11-7681-4772-A201-9A54D2E93C5E}" srcOrd="0" destOrd="0" presId="urn:microsoft.com/office/officeart/2005/8/layout/cycle6"/>
    <dgm:cxn modelId="{5BC9E479-C1AD-4E50-8896-641F21B07137}" type="presParOf" srcId="{553A76FF-291B-44DD-BBB3-267AECFC2C5F}" destId="{28207823-80D3-49AB-82D6-DE0D75374FAA}" srcOrd="1" destOrd="0" presId="urn:microsoft.com/office/officeart/2005/8/layout/cycle6"/>
    <dgm:cxn modelId="{105D954E-960B-46B2-B7D7-C5E8E6ADB2F7}" type="presParOf" srcId="{553A76FF-291B-44DD-BBB3-267AECFC2C5F}" destId="{5456E38E-9452-4E83-940D-E7A4B8D24245}" srcOrd="2" destOrd="0" presId="urn:microsoft.com/office/officeart/2005/8/layout/cycle6"/>
    <dgm:cxn modelId="{8CAC91E3-77BE-48BB-A9FD-7FFDFE5FC0CE}" type="presParOf" srcId="{553A76FF-291B-44DD-BBB3-267AECFC2C5F}" destId="{BABAC66C-7C6D-4369-AC00-51088251FA22}" srcOrd="3" destOrd="0" presId="urn:microsoft.com/office/officeart/2005/8/layout/cycle6"/>
    <dgm:cxn modelId="{236B2534-0B3F-46F0-BFD9-EC9AA3035AA6}" type="presParOf" srcId="{553A76FF-291B-44DD-BBB3-267AECFC2C5F}" destId="{AB3B7221-01FF-4850-BBDF-54BBC784F239}" srcOrd="4" destOrd="0" presId="urn:microsoft.com/office/officeart/2005/8/layout/cycle6"/>
    <dgm:cxn modelId="{2E80B744-2880-4A53-9B75-C89CEA57566B}" type="presParOf" srcId="{553A76FF-291B-44DD-BBB3-267AECFC2C5F}" destId="{71C7F169-0C12-404C-88AA-9D60253B5C0E}" srcOrd="5" destOrd="0" presId="urn:microsoft.com/office/officeart/2005/8/layout/cycle6"/>
    <dgm:cxn modelId="{97FA61E6-96CF-4FB4-BA20-C420A071F0FC}" type="presParOf" srcId="{553A76FF-291B-44DD-BBB3-267AECFC2C5F}" destId="{7289976F-2A16-4D0A-A4BD-7CE7BB2551B6}" srcOrd="6" destOrd="0" presId="urn:microsoft.com/office/officeart/2005/8/layout/cycle6"/>
    <dgm:cxn modelId="{1E52C16C-21E5-4097-AAF3-B6378EB1BCF5}" type="presParOf" srcId="{553A76FF-291B-44DD-BBB3-267AECFC2C5F}" destId="{1616B600-D588-4092-AA10-73F849376178}" srcOrd="7" destOrd="0" presId="urn:microsoft.com/office/officeart/2005/8/layout/cycle6"/>
    <dgm:cxn modelId="{3F55C98C-B109-44AD-8BE8-A3E5F6163F18}" type="presParOf" srcId="{553A76FF-291B-44DD-BBB3-267AECFC2C5F}" destId="{F1EB25A3-1C57-4063-B6E4-CFDDFB28B59C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260A1-622E-4FA3-863A-8F3A25B10B4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F165A-C3DB-40CE-9133-41BBFFBD9DC4}">
      <dgm:prSet phldrT="[Text]"/>
      <dgm:spPr/>
      <dgm:t>
        <a:bodyPr/>
        <a:lstStyle/>
        <a:p>
          <a:r>
            <a:rPr lang="en-US" b="1" dirty="0"/>
            <a:t>Objectives</a:t>
          </a:r>
        </a:p>
      </dgm:t>
    </dgm:pt>
    <dgm:pt modelId="{99A528B7-D75C-4EC6-B5C2-94B901BA429B}" type="parTrans" cxnId="{9101C03F-5DA3-4D50-9CAA-36803394F049}">
      <dgm:prSet/>
      <dgm:spPr/>
      <dgm:t>
        <a:bodyPr/>
        <a:lstStyle/>
        <a:p>
          <a:endParaRPr lang="en-US"/>
        </a:p>
      </dgm:t>
    </dgm:pt>
    <dgm:pt modelId="{50A54772-7990-4421-A302-2C024BA0BF9D}" type="sibTrans" cxnId="{9101C03F-5DA3-4D50-9CAA-36803394F049}">
      <dgm:prSet/>
      <dgm:spPr/>
      <dgm:t>
        <a:bodyPr/>
        <a:lstStyle/>
        <a:p>
          <a:endParaRPr lang="en-US"/>
        </a:p>
      </dgm:t>
    </dgm:pt>
    <dgm:pt modelId="{0EE64649-C11E-4290-9E40-0CC1F3458F33}">
      <dgm:prSet phldrT="[Text]"/>
      <dgm:spPr/>
      <dgm:t>
        <a:bodyPr/>
        <a:lstStyle/>
        <a:p>
          <a:r>
            <a:rPr lang="en-US" dirty="0"/>
            <a:t>1. Talent Management</a:t>
          </a:r>
        </a:p>
      </dgm:t>
    </dgm:pt>
    <dgm:pt modelId="{B51F574B-67B9-4A2D-8058-7BF0A84A1C6C}" type="sibTrans" cxnId="{1492A1D2-85F1-4FCB-AFE0-58A6EC1378E1}">
      <dgm:prSet/>
      <dgm:spPr/>
      <dgm:t>
        <a:bodyPr/>
        <a:lstStyle/>
        <a:p>
          <a:endParaRPr lang="en-US"/>
        </a:p>
      </dgm:t>
    </dgm:pt>
    <dgm:pt modelId="{A22D76C8-2B22-4AAB-BDB2-C8EA3615A3E7}" type="parTrans" cxnId="{1492A1D2-85F1-4FCB-AFE0-58A6EC1378E1}">
      <dgm:prSet/>
      <dgm:spPr/>
      <dgm:t>
        <a:bodyPr/>
        <a:lstStyle/>
        <a:p>
          <a:endParaRPr lang="en-US"/>
        </a:p>
      </dgm:t>
    </dgm:pt>
    <dgm:pt modelId="{68252569-C047-4F8B-B4A1-AEB716D16441}">
      <dgm:prSet phldrT="[Text]"/>
      <dgm:spPr/>
      <dgm:t>
        <a:bodyPr/>
        <a:lstStyle/>
        <a:p>
          <a:r>
            <a:rPr lang="en-US" dirty="0"/>
            <a:t>2. Competency Framework</a:t>
          </a:r>
        </a:p>
      </dgm:t>
    </dgm:pt>
    <dgm:pt modelId="{1F24BDFD-503E-4D1A-82A2-3372EB2DBA2D}" type="sibTrans" cxnId="{E73728ED-5BB7-4FC2-9C1A-76551673EE30}">
      <dgm:prSet/>
      <dgm:spPr/>
      <dgm:t>
        <a:bodyPr/>
        <a:lstStyle/>
        <a:p>
          <a:endParaRPr lang="en-US"/>
        </a:p>
      </dgm:t>
    </dgm:pt>
    <dgm:pt modelId="{254BE611-6B4C-46A3-88B4-B14D1CFA1CE9}" type="parTrans" cxnId="{E73728ED-5BB7-4FC2-9C1A-76551673EE30}">
      <dgm:prSet/>
      <dgm:spPr/>
      <dgm:t>
        <a:bodyPr/>
        <a:lstStyle/>
        <a:p>
          <a:endParaRPr lang="en-US"/>
        </a:p>
      </dgm:t>
    </dgm:pt>
    <dgm:pt modelId="{0C576D34-AB89-4051-979E-3AEDF3871AC5}">
      <dgm:prSet phldrT="[Text]"/>
      <dgm:spPr/>
      <dgm:t>
        <a:bodyPr/>
        <a:lstStyle/>
        <a:p>
          <a:r>
            <a:rPr lang="en-US" dirty="0"/>
            <a:t>3. Agile Cycle </a:t>
          </a:r>
        </a:p>
      </dgm:t>
    </dgm:pt>
    <dgm:pt modelId="{D965AA22-1216-4F53-B776-430D9FD28B27}" type="sibTrans" cxnId="{284178E2-AF07-49B1-975D-C3C9188B556E}">
      <dgm:prSet/>
      <dgm:spPr/>
      <dgm:t>
        <a:bodyPr/>
        <a:lstStyle/>
        <a:p>
          <a:endParaRPr lang="en-US"/>
        </a:p>
      </dgm:t>
    </dgm:pt>
    <dgm:pt modelId="{5A148E1E-8107-4A13-BADE-8F412AB7BAC5}" type="parTrans" cxnId="{284178E2-AF07-49B1-975D-C3C9188B556E}">
      <dgm:prSet/>
      <dgm:spPr/>
      <dgm:t>
        <a:bodyPr/>
        <a:lstStyle/>
        <a:p>
          <a:endParaRPr lang="en-US"/>
        </a:p>
      </dgm:t>
    </dgm:pt>
    <dgm:pt modelId="{FF0485A0-2733-428C-AB50-6D35857ADB61}">
      <dgm:prSet phldrT="[Text]"/>
      <dgm:spPr/>
      <dgm:t>
        <a:bodyPr/>
        <a:lstStyle/>
        <a:p>
          <a:r>
            <a:rPr lang="en-US" dirty="0"/>
            <a:t>4. Core Language</a:t>
          </a:r>
        </a:p>
      </dgm:t>
    </dgm:pt>
    <dgm:pt modelId="{37573C9D-1387-4FB7-BB3A-6E1814A8F915}" type="sibTrans" cxnId="{BB6774A5-80A2-4FCE-AAEE-F7EF696FE499}">
      <dgm:prSet/>
      <dgm:spPr/>
      <dgm:t>
        <a:bodyPr/>
        <a:lstStyle/>
        <a:p>
          <a:endParaRPr lang="en-US"/>
        </a:p>
      </dgm:t>
    </dgm:pt>
    <dgm:pt modelId="{25FFD834-7183-4F9D-BCD3-4A1EDE59BF21}" type="parTrans" cxnId="{BB6774A5-80A2-4FCE-AAEE-F7EF696FE499}">
      <dgm:prSet/>
      <dgm:spPr/>
      <dgm:t>
        <a:bodyPr/>
        <a:lstStyle/>
        <a:p>
          <a:endParaRPr lang="en-US"/>
        </a:p>
      </dgm:t>
    </dgm:pt>
    <dgm:pt modelId="{3FB80B7B-014E-4021-8105-61D23CD6BF99}">
      <dgm:prSet phldrT="[Text]"/>
      <dgm:spPr/>
      <dgm:t>
        <a:bodyPr/>
        <a:lstStyle/>
        <a:p>
          <a:r>
            <a:rPr lang="en-US" b="1" dirty="0"/>
            <a:t> Methodologies</a:t>
          </a:r>
        </a:p>
      </dgm:t>
    </dgm:pt>
    <dgm:pt modelId="{10D13147-CC6F-46DB-8E14-246591F697C7}" type="sibTrans" cxnId="{A6E191C5-27DF-48C2-BFF0-D27B7DF233DA}">
      <dgm:prSet/>
      <dgm:spPr/>
      <dgm:t>
        <a:bodyPr/>
        <a:lstStyle/>
        <a:p>
          <a:endParaRPr lang="en-US"/>
        </a:p>
      </dgm:t>
    </dgm:pt>
    <dgm:pt modelId="{61719F83-33B2-4260-AC58-5227B8CA6FB6}" type="parTrans" cxnId="{A6E191C5-27DF-48C2-BFF0-D27B7DF233DA}">
      <dgm:prSet/>
      <dgm:spPr/>
      <dgm:t>
        <a:bodyPr/>
        <a:lstStyle/>
        <a:p>
          <a:endParaRPr lang="en-US"/>
        </a:p>
      </dgm:t>
    </dgm:pt>
    <dgm:pt modelId="{F512BA65-48A7-42AE-B80D-47AB3E7BA091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578B56C6-3E6D-42CF-9789-2C874CA8EEBD}" type="sibTrans" cxnId="{30DC63FF-02AD-4B7E-9908-033167C17FC9}">
      <dgm:prSet/>
      <dgm:spPr/>
      <dgm:t>
        <a:bodyPr/>
        <a:lstStyle/>
        <a:p>
          <a:endParaRPr lang="en-US"/>
        </a:p>
      </dgm:t>
    </dgm:pt>
    <dgm:pt modelId="{CBB6C23B-1148-4C5A-BFE1-3FBAC1ABC445}" type="parTrans" cxnId="{30DC63FF-02AD-4B7E-9908-033167C17FC9}">
      <dgm:prSet/>
      <dgm:spPr/>
      <dgm:t>
        <a:bodyPr/>
        <a:lstStyle/>
        <a:p>
          <a:endParaRPr lang="en-US"/>
        </a:p>
      </dgm:t>
    </dgm:pt>
    <dgm:pt modelId="{A9AF2CD1-7D5E-457E-AA96-503DD3B10C8A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41931E47-3263-49BC-BCE7-8C6DBE25BE98}" type="sibTrans" cxnId="{21A91C5B-B522-4687-B1D1-4D85185AD434}">
      <dgm:prSet/>
      <dgm:spPr/>
      <dgm:t>
        <a:bodyPr/>
        <a:lstStyle/>
        <a:p>
          <a:endParaRPr lang="en-US"/>
        </a:p>
      </dgm:t>
    </dgm:pt>
    <dgm:pt modelId="{5510AFE8-CAE8-4F33-9055-2863EB3E2812}" type="parTrans" cxnId="{21A91C5B-B522-4687-B1D1-4D85185AD434}">
      <dgm:prSet/>
      <dgm:spPr/>
      <dgm:t>
        <a:bodyPr/>
        <a:lstStyle/>
        <a:p>
          <a:endParaRPr lang="en-US"/>
        </a:p>
      </dgm:t>
    </dgm:pt>
    <dgm:pt modelId="{40457A99-7F07-44B1-A2B4-1FA10F622C3F}">
      <dgm:prSet phldrT="[Text]"/>
      <dgm:spPr/>
      <dgm:t>
        <a:bodyPr/>
        <a:lstStyle/>
        <a:p>
          <a:r>
            <a:rPr lang="en-US" dirty="0"/>
            <a:t>Dev Methods Design</a:t>
          </a:r>
        </a:p>
      </dgm:t>
    </dgm:pt>
    <dgm:pt modelId="{9F270C52-2F75-4B07-A6BA-C24906045A17}" type="sibTrans" cxnId="{FF65E65E-9D07-47C6-83E5-D723CC17B212}">
      <dgm:prSet/>
      <dgm:spPr/>
      <dgm:t>
        <a:bodyPr/>
        <a:lstStyle/>
        <a:p>
          <a:endParaRPr lang="en-US"/>
        </a:p>
      </dgm:t>
    </dgm:pt>
    <dgm:pt modelId="{951EEC6E-6F08-46A0-9248-9C83BC1FEAB1}" type="parTrans" cxnId="{FF65E65E-9D07-47C6-83E5-D723CC17B212}">
      <dgm:prSet/>
      <dgm:spPr/>
      <dgm:t>
        <a:bodyPr/>
        <a:lstStyle/>
        <a:p>
          <a:endParaRPr lang="en-US"/>
        </a:p>
      </dgm:t>
    </dgm:pt>
    <dgm:pt modelId="{453EB193-DA10-44F6-9ED5-5EF17AAE8352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FB3020F8-78C9-47C6-9089-A3A4BCB7C5A1}" type="sibTrans" cxnId="{44CBF725-9269-4BD8-BD23-F89A698252E3}">
      <dgm:prSet/>
      <dgm:spPr/>
      <dgm:t>
        <a:bodyPr/>
        <a:lstStyle/>
        <a:p>
          <a:endParaRPr lang="en-US"/>
        </a:p>
      </dgm:t>
    </dgm:pt>
    <dgm:pt modelId="{A3F2E505-3ECD-427E-82EC-6F0D72752CC6}" type="parTrans" cxnId="{44CBF725-9269-4BD8-BD23-F89A698252E3}">
      <dgm:prSet/>
      <dgm:spPr/>
      <dgm:t>
        <a:bodyPr/>
        <a:lstStyle/>
        <a:p>
          <a:endParaRPr lang="en-US"/>
        </a:p>
      </dgm:t>
    </dgm:pt>
    <dgm:pt modelId="{839A8B82-C6A4-4682-8E72-AEFA5450AD95}">
      <dgm:prSet phldrT="[Text]"/>
      <dgm:spPr/>
      <dgm:t>
        <a:bodyPr/>
        <a:lstStyle/>
        <a:p>
          <a:r>
            <a:rPr lang="en-US" dirty="0"/>
            <a:t>BOK Structure</a:t>
          </a:r>
        </a:p>
      </dgm:t>
    </dgm:pt>
    <dgm:pt modelId="{B1DECD22-7A67-4E4F-9604-DF2755B31A92}" type="sibTrans" cxnId="{52AE47AE-F79A-4C2E-9AB2-01C68CCAD04A}">
      <dgm:prSet/>
      <dgm:spPr/>
      <dgm:t>
        <a:bodyPr/>
        <a:lstStyle/>
        <a:p>
          <a:endParaRPr lang="en-US"/>
        </a:p>
      </dgm:t>
    </dgm:pt>
    <dgm:pt modelId="{10B31A2A-906B-45B5-8B56-023BE2DC3F1C}" type="parTrans" cxnId="{52AE47AE-F79A-4C2E-9AB2-01C68CCAD04A}">
      <dgm:prSet/>
      <dgm:spPr/>
      <dgm:t>
        <a:bodyPr/>
        <a:lstStyle/>
        <a:p>
          <a:endParaRPr lang="en-US"/>
        </a:p>
      </dgm:t>
    </dgm:pt>
    <dgm:pt modelId="{BC35D792-41DD-45EC-9061-EF302C5E1EA0}">
      <dgm:prSet phldrT="[Text]"/>
      <dgm:spPr/>
      <dgm:t>
        <a:bodyPr/>
        <a:lstStyle/>
        <a:p>
          <a:r>
            <a:rPr lang="en-US" dirty="0"/>
            <a:t>BTM Practices</a:t>
          </a:r>
        </a:p>
      </dgm:t>
    </dgm:pt>
    <dgm:pt modelId="{378A0580-ACA3-44D5-A24F-26EADF9DA05D}" type="sibTrans" cxnId="{7A6BB8B1-446D-4CF9-84FE-3BEBF50D45A7}">
      <dgm:prSet/>
      <dgm:spPr/>
      <dgm:t>
        <a:bodyPr/>
        <a:lstStyle/>
        <a:p>
          <a:endParaRPr lang="en-US"/>
        </a:p>
      </dgm:t>
    </dgm:pt>
    <dgm:pt modelId="{E7E7FB3F-10B5-4E65-AFFC-6F8F451E4CB1}" type="parTrans" cxnId="{7A6BB8B1-446D-4CF9-84FE-3BEBF50D45A7}">
      <dgm:prSet/>
      <dgm:spPr/>
      <dgm:t>
        <a:bodyPr/>
        <a:lstStyle/>
        <a:p>
          <a:endParaRPr lang="en-US"/>
        </a:p>
      </dgm:t>
    </dgm:pt>
    <dgm:pt modelId="{F3965A51-ADE9-4D05-9E90-D69C6A5C4E08}">
      <dgm:prSet phldrT="[Text]"/>
      <dgm:spPr/>
      <dgm:t>
        <a:bodyPr/>
        <a:lstStyle/>
        <a:p>
          <a:r>
            <a:rPr lang="en-US" dirty="0"/>
            <a:t>EPF DevOps Infrastructure</a:t>
          </a:r>
        </a:p>
      </dgm:t>
    </dgm:pt>
    <dgm:pt modelId="{47EAE852-425D-4710-B5A9-8220F70FD4A6}" type="sibTrans" cxnId="{DBCF3671-02A6-46F7-8679-CB7EFBD92A10}">
      <dgm:prSet/>
      <dgm:spPr/>
      <dgm:t>
        <a:bodyPr/>
        <a:lstStyle/>
        <a:p>
          <a:endParaRPr lang="en-US"/>
        </a:p>
      </dgm:t>
    </dgm:pt>
    <dgm:pt modelId="{1AAED2FD-D938-42A2-98E4-D52AAEB07BAB}" type="parTrans" cxnId="{DBCF3671-02A6-46F7-8679-CB7EFBD92A10}">
      <dgm:prSet/>
      <dgm:spPr/>
      <dgm:t>
        <a:bodyPr/>
        <a:lstStyle/>
        <a:p>
          <a:endParaRPr lang="en-US"/>
        </a:p>
      </dgm:t>
    </dgm:pt>
    <dgm:pt modelId="{46904A11-AC3A-4789-A091-9D5183EA43AA}">
      <dgm:prSet phldrT="[Text]"/>
      <dgm:spPr/>
      <dgm:t>
        <a:bodyPr/>
        <a:lstStyle/>
        <a:p>
          <a:r>
            <a:rPr lang="en-US" dirty="0"/>
            <a:t>BOK Editorial Process</a:t>
          </a:r>
        </a:p>
      </dgm:t>
    </dgm:pt>
    <dgm:pt modelId="{27FF2B96-8655-475C-B620-071C62C494FB}" type="sibTrans" cxnId="{2509CE23-F1C0-4DE0-A51A-0162D44355E6}">
      <dgm:prSet/>
      <dgm:spPr/>
      <dgm:t>
        <a:bodyPr/>
        <a:lstStyle/>
        <a:p>
          <a:endParaRPr lang="en-US"/>
        </a:p>
      </dgm:t>
    </dgm:pt>
    <dgm:pt modelId="{3E97B0D7-D523-49CE-B3D5-76A8D8E51699}" type="parTrans" cxnId="{2509CE23-F1C0-4DE0-A51A-0162D44355E6}">
      <dgm:prSet/>
      <dgm:spPr/>
      <dgm:t>
        <a:bodyPr/>
        <a:lstStyle/>
        <a:p>
          <a:endParaRPr lang="en-US"/>
        </a:p>
      </dgm:t>
    </dgm:pt>
    <dgm:pt modelId="{15F227F1-4282-4879-88C9-C08A2A5F7723}">
      <dgm:prSet phldrT="[Text]"/>
      <dgm:spPr/>
      <dgm:t>
        <a:bodyPr/>
        <a:lstStyle/>
        <a:p>
          <a:r>
            <a:rPr lang="en-US" dirty="0"/>
            <a:t>Dev Methods Design</a:t>
          </a:r>
        </a:p>
      </dgm:t>
    </dgm:pt>
    <dgm:pt modelId="{F8E67D3A-7960-42C2-B9A9-15E1F7292106}" type="parTrans" cxnId="{FC2170F2-864D-4260-AC46-5D820C4019F9}">
      <dgm:prSet/>
      <dgm:spPr/>
      <dgm:t>
        <a:bodyPr/>
        <a:lstStyle/>
        <a:p>
          <a:endParaRPr lang="en-US"/>
        </a:p>
      </dgm:t>
    </dgm:pt>
    <dgm:pt modelId="{B598C329-9B2D-4CC5-A121-038A23137EF9}" type="sibTrans" cxnId="{FC2170F2-864D-4260-AC46-5D820C4019F9}">
      <dgm:prSet/>
      <dgm:spPr/>
      <dgm:t>
        <a:bodyPr/>
        <a:lstStyle/>
        <a:p>
          <a:endParaRPr lang="en-US"/>
        </a:p>
      </dgm:t>
    </dgm:pt>
    <dgm:pt modelId="{A95AD456-0B74-4AE7-844A-2F6DDB4AD5C7}">
      <dgm:prSet phldrT="[Text]"/>
      <dgm:spPr/>
      <dgm:t>
        <a:bodyPr/>
        <a:lstStyle/>
        <a:p>
          <a:r>
            <a:rPr lang="en-US" dirty="0"/>
            <a:t>5. Community-Led Iterations</a:t>
          </a:r>
        </a:p>
      </dgm:t>
    </dgm:pt>
    <dgm:pt modelId="{CAFBE17D-DBD5-4D58-93F9-054DBEF45052}" type="parTrans" cxnId="{57BC2DEA-FB31-4944-8118-AAC47B640966}">
      <dgm:prSet/>
      <dgm:spPr/>
      <dgm:t>
        <a:bodyPr/>
        <a:lstStyle/>
        <a:p>
          <a:endParaRPr lang="en-US"/>
        </a:p>
      </dgm:t>
    </dgm:pt>
    <dgm:pt modelId="{8E45FD24-D998-4461-BA2C-B78FC2B71B93}" type="sibTrans" cxnId="{57BC2DEA-FB31-4944-8118-AAC47B640966}">
      <dgm:prSet/>
      <dgm:spPr/>
      <dgm:t>
        <a:bodyPr/>
        <a:lstStyle/>
        <a:p>
          <a:endParaRPr lang="en-US"/>
        </a:p>
      </dgm:t>
    </dgm:pt>
    <dgm:pt modelId="{52EF9FD1-C267-41F3-B953-0F45C50F51DE}">
      <dgm:prSet phldrT="[Text]"/>
      <dgm:spPr/>
      <dgm:t>
        <a:bodyPr/>
        <a:lstStyle/>
        <a:p>
          <a:r>
            <a:rPr lang="en-US" dirty="0"/>
            <a:t>Dev Methods Design</a:t>
          </a:r>
        </a:p>
      </dgm:t>
    </dgm:pt>
    <dgm:pt modelId="{ABCC461B-A499-499C-8249-C6630BA7E8EC}" type="parTrans" cxnId="{315422E4-2FFC-4171-AB14-9A6773CC1985}">
      <dgm:prSet/>
      <dgm:spPr/>
      <dgm:t>
        <a:bodyPr/>
        <a:lstStyle/>
        <a:p>
          <a:endParaRPr lang="en-US"/>
        </a:p>
      </dgm:t>
    </dgm:pt>
    <dgm:pt modelId="{08F71B2D-70DB-49F9-9C8D-04FE0695BCBA}" type="sibTrans" cxnId="{315422E4-2FFC-4171-AB14-9A6773CC1985}">
      <dgm:prSet/>
      <dgm:spPr/>
      <dgm:t>
        <a:bodyPr/>
        <a:lstStyle/>
        <a:p>
          <a:endParaRPr lang="en-US"/>
        </a:p>
      </dgm:t>
    </dgm:pt>
    <dgm:pt modelId="{A711BA3C-25C2-406D-AE9A-1B72FC5E6313}">
      <dgm:prSet phldrT="[Text]"/>
      <dgm:spPr/>
      <dgm:t>
        <a:bodyPr/>
        <a:lstStyle/>
        <a:p>
          <a:r>
            <a:rPr lang="en-US" dirty="0"/>
            <a:t>Metamodel</a:t>
          </a:r>
        </a:p>
      </dgm:t>
    </dgm:pt>
    <dgm:pt modelId="{01F1A356-E63B-45B4-B4B1-8EE07C138BD3}" type="parTrans" cxnId="{033BD940-AED6-40AB-83CE-02F9940C3687}">
      <dgm:prSet/>
      <dgm:spPr/>
      <dgm:t>
        <a:bodyPr/>
        <a:lstStyle/>
        <a:p>
          <a:endParaRPr lang="en-US"/>
        </a:p>
      </dgm:t>
    </dgm:pt>
    <dgm:pt modelId="{2FDEBCC0-C778-46E1-AB73-744652DFC539}" type="sibTrans" cxnId="{033BD940-AED6-40AB-83CE-02F9940C3687}">
      <dgm:prSet/>
      <dgm:spPr/>
      <dgm:t>
        <a:bodyPr/>
        <a:lstStyle/>
        <a:p>
          <a:endParaRPr lang="en-US"/>
        </a:p>
      </dgm:t>
    </dgm:pt>
    <dgm:pt modelId="{DBCC1CC3-CFBC-40BA-B3F6-3C764D6316D4}" type="pres">
      <dgm:prSet presAssocID="{C1F260A1-622E-4FA3-863A-8F3A25B10B4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DBFBF0-1D0A-46D7-986B-594695223AA5}" type="pres">
      <dgm:prSet presAssocID="{F4BF165A-C3DB-40CE-9133-41BBFFBD9DC4}" presName="horFlow" presStyleCnt="0"/>
      <dgm:spPr/>
    </dgm:pt>
    <dgm:pt modelId="{4F27402D-D3FB-43E3-80EA-1D7A53578D07}" type="pres">
      <dgm:prSet presAssocID="{F4BF165A-C3DB-40CE-9133-41BBFFBD9DC4}" presName="bigChev" presStyleLbl="node1" presStyleIdx="0" presStyleCnt="3"/>
      <dgm:spPr/>
    </dgm:pt>
    <dgm:pt modelId="{2CB04FAA-21A9-47D2-B022-9D2E0B96F018}" type="pres">
      <dgm:prSet presAssocID="{A22D76C8-2B22-4AAB-BDB2-C8EA3615A3E7}" presName="parTrans" presStyleCnt="0"/>
      <dgm:spPr/>
    </dgm:pt>
    <dgm:pt modelId="{D226C29E-C5C8-4EAF-A222-ABD210631C94}" type="pres">
      <dgm:prSet presAssocID="{0EE64649-C11E-4290-9E40-0CC1F3458F33}" presName="node" presStyleLbl="alignAccFollowNode1" presStyleIdx="0" presStyleCnt="15">
        <dgm:presLayoutVars>
          <dgm:bulletEnabled val="1"/>
        </dgm:presLayoutVars>
      </dgm:prSet>
      <dgm:spPr/>
    </dgm:pt>
    <dgm:pt modelId="{A6051339-8C76-420D-BA36-9A8EE22301DE}" type="pres">
      <dgm:prSet presAssocID="{B51F574B-67B9-4A2D-8058-7BF0A84A1C6C}" presName="sibTrans" presStyleCnt="0"/>
      <dgm:spPr/>
    </dgm:pt>
    <dgm:pt modelId="{06B17C6B-5681-43DA-89F2-9D5E5A7F78E2}" type="pres">
      <dgm:prSet presAssocID="{68252569-C047-4F8B-B4A1-AEB716D16441}" presName="node" presStyleLbl="alignAccFollowNode1" presStyleIdx="1" presStyleCnt="15">
        <dgm:presLayoutVars>
          <dgm:bulletEnabled val="1"/>
        </dgm:presLayoutVars>
      </dgm:prSet>
      <dgm:spPr/>
    </dgm:pt>
    <dgm:pt modelId="{57DBCDCA-5528-445C-8971-2B19288C65A8}" type="pres">
      <dgm:prSet presAssocID="{1F24BDFD-503E-4D1A-82A2-3372EB2DBA2D}" presName="sibTrans" presStyleCnt="0"/>
      <dgm:spPr/>
    </dgm:pt>
    <dgm:pt modelId="{E1197BDC-650C-4CA4-B024-96735AC06AFB}" type="pres">
      <dgm:prSet presAssocID="{0C576D34-AB89-4051-979E-3AEDF3871AC5}" presName="node" presStyleLbl="alignAccFollowNode1" presStyleIdx="2" presStyleCnt="15">
        <dgm:presLayoutVars>
          <dgm:bulletEnabled val="1"/>
        </dgm:presLayoutVars>
      </dgm:prSet>
      <dgm:spPr/>
    </dgm:pt>
    <dgm:pt modelId="{4CB5BBFC-6AED-4D5C-9114-3D47F7081B2F}" type="pres">
      <dgm:prSet presAssocID="{D965AA22-1216-4F53-B776-430D9FD28B27}" presName="sibTrans" presStyleCnt="0"/>
      <dgm:spPr/>
    </dgm:pt>
    <dgm:pt modelId="{DC52ECCE-D895-4671-99C0-101BDDE03A96}" type="pres">
      <dgm:prSet presAssocID="{FF0485A0-2733-428C-AB50-6D35857ADB61}" presName="node" presStyleLbl="alignAccFollowNode1" presStyleIdx="3" presStyleCnt="15">
        <dgm:presLayoutVars>
          <dgm:bulletEnabled val="1"/>
        </dgm:presLayoutVars>
      </dgm:prSet>
      <dgm:spPr/>
    </dgm:pt>
    <dgm:pt modelId="{F6C237BE-E170-47DD-92D1-E10698C45692}" type="pres">
      <dgm:prSet presAssocID="{37573C9D-1387-4FB7-BB3A-6E1814A8F915}" presName="sibTrans" presStyleCnt="0"/>
      <dgm:spPr/>
    </dgm:pt>
    <dgm:pt modelId="{3FF79E12-8360-417F-A4C7-6E5C1F28759C}" type="pres">
      <dgm:prSet presAssocID="{A95AD456-0B74-4AE7-844A-2F6DDB4AD5C7}" presName="node" presStyleLbl="alignAccFollowNode1" presStyleIdx="4" presStyleCnt="15">
        <dgm:presLayoutVars>
          <dgm:bulletEnabled val="1"/>
        </dgm:presLayoutVars>
      </dgm:prSet>
      <dgm:spPr/>
    </dgm:pt>
    <dgm:pt modelId="{DAE6F3C4-A862-4493-ABA9-FF9D2811404C}" type="pres">
      <dgm:prSet presAssocID="{F4BF165A-C3DB-40CE-9133-41BBFFBD9DC4}" presName="vSp" presStyleCnt="0"/>
      <dgm:spPr/>
    </dgm:pt>
    <dgm:pt modelId="{60B14C77-C2E7-4F87-835F-BD0A9911AFAB}" type="pres">
      <dgm:prSet presAssocID="{3FB80B7B-014E-4021-8105-61D23CD6BF99}" presName="horFlow" presStyleCnt="0"/>
      <dgm:spPr/>
    </dgm:pt>
    <dgm:pt modelId="{FFF4CCCD-8EEF-41ED-865C-DA0036605109}" type="pres">
      <dgm:prSet presAssocID="{3FB80B7B-014E-4021-8105-61D23CD6BF99}" presName="bigChev" presStyleLbl="node1" presStyleIdx="1" presStyleCnt="3"/>
      <dgm:spPr/>
    </dgm:pt>
    <dgm:pt modelId="{30909AE7-CB0F-4843-BCF6-28BE9FB3E5BC}" type="pres">
      <dgm:prSet presAssocID="{CBB6C23B-1148-4C5A-BFE1-3FBAC1ABC445}" presName="parTrans" presStyleCnt="0"/>
      <dgm:spPr/>
    </dgm:pt>
    <dgm:pt modelId="{834F6DCE-1824-4CC8-B8DF-B2AA6573271F}" type="pres">
      <dgm:prSet presAssocID="{F512BA65-48A7-42AE-B80D-47AB3E7BA091}" presName="node" presStyleLbl="alignAccFollowNode1" presStyleIdx="5" presStyleCnt="15">
        <dgm:presLayoutVars>
          <dgm:bulletEnabled val="1"/>
        </dgm:presLayoutVars>
      </dgm:prSet>
      <dgm:spPr/>
    </dgm:pt>
    <dgm:pt modelId="{9F4501F1-7EDF-4A1B-ABFE-F778389498AA}" type="pres">
      <dgm:prSet presAssocID="{578B56C6-3E6D-42CF-9789-2C874CA8EEBD}" presName="sibTrans" presStyleCnt="0"/>
      <dgm:spPr/>
    </dgm:pt>
    <dgm:pt modelId="{0AC5703F-552D-4D8F-995A-4C4742D22B82}" type="pres">
      <dgm:prSet presAssocID="{A9AF2CD1-7D5E-457E-AA96-503DD3B10C8A}" presName="node" presStyleLbl="alignAccFollowNode1" presStyleIdx="6" presStyleCnt="15">
        <dgm:presLayoutVars>
          <dgm:bulletEnabled val="1"/>
        </dgm:presLayoutVars>
      </dgm:prSet>
      <dgm:spPr/>
    </dgm:pt>
    <dgm:pt modelId="{E1DC6EFC-BAAA-4E3E-AA08-823A85CFC410}" type="pres">
      <dgm:prSet presAssocID="{41931E47-3263-49BC-BCE7-8C6DBE25BE98}" presName="sibTrans" presStyleCnt="0"/>
      <dgm:spPr/>
    </dgm:pt>
    <dgm:pt modelId="{58D6AFB0-EF7A-4583-8F02-047358DFA1CE}" type="pres">
      <dgm:prSet presAssocID="{15F227F1-4282-4879-88C9-C08A2A5F7723}" presName="node" presStyleLbl="alignAccFollowNode1" presStyleIdx="7" presStyleCnt="15">
        <dgm:presLayoutVars>
          <dgm:bulletEnabled val="1"/>
        </dgm:presLayoutVars>
      </dgm:prSet>
      <dgm:spPr/>
    </dgm:pt>
    <dgm:pt modelId="{0B009D7A-99FA-40EC-B989-88119A2DA2A4}" type="pres">
      <dgm:prSet presAssocID="{B598C329-9B2D-4CC5-A121-038A23137EF9}" presName="sibTrans" presStyleCnt="0"/>
      <dgm:spPr/>
    </dgm:pt>
    <dgm:pt modelId="{69B51636-9211-4221-B612-CF1C36FD7ADD}" type="pres">
      <dgm:prSet presAssocID="{52EF9FD1-C267-41F3-B953-0F45C50F51DE}" presName="node" presStyleLbl="alignAccFollowNode1" presStyleIdx="8" presStyleCnt="15">
        <dgm:presLayoutVars>
          <dgm:bulletEnabled val="1"/>
        </dgm:presLayoutVars>
      </dgm:prSet>
      <dgm:spPr/>
    </dgm:pt>
    <dgm:pt modelId="{1BF2E1D6-09CB-4016-A05A-12FD946CB42B}" type="pres">
      <dgm:prSet presAssocID="{08F71B2D-70DB-49F9-9C8D-04FE0695BCBA}" presName="sibTrans" presStyleCnt="0"/>
      <dgm:spPr/>
    </dgm:pt>
    <dgm:pt modelId="{2BA892F3-CA3B-4A97-BEED-B30F081A826F}" type="pres">
      <dgm:prSet presAssocID="{40457A99-7F07-44B1-A2B4-1FA10F622C3F}" presName="node" presStyleLbl="alignAccFollowNode1" presStyleIdx="9" presStyleCnt="15">
        <dgm:presLayoutVars>
          <dgm:bulletEnabled val="1"/>
        </dgm:presLayoutVars>
      </dgm:prSet>
      <dgm:spPr/>
    </dgm:pt>
    <dgm:pt modelId="{B8CC2AB2-CB18-4C13-AE4C-80AFC0191175}" type="pres">
      <dgm:prSet presAssocID="{3FB80B7B-014E-4021-8105-61D23CD6BF99}" presName="vSp" presStyleCnt="0"/>
      <dgm:spPr/>
    </dgm:pt>
    <dgm:pt modelId="{FB9A0AA5-38C0-4F2B-B48E-1C23178D3B69}" type="pres">
      <dgm:prSet presAssocID="{453EB193-DA10-44F6-9ED5-5EF17AAE8352}" presName="horFlow" presStyleCnt="0"/>
      <dgm:spPr/>
    </dgm:pt>
    <dgm:pt modelId="{BC9B846C-57E9-40DF-93FD-1D8BB243D510}" type="pres">
      <dgm:prSet presAssocID="{453EB193-DA10-44F6-9ED5-5EF17AAE8352}" presName="bigChev" presStyleLbl="node1" presStyleIdx="2" presStyleCnt="3"/>
      <dgm:spPr/>
    </dgm:pt>
    <dgm:pt modelId="{871F8930-F60F-4BE5-B81D-4305A16F8B66}" type="pres">
      <dgm:prSet presAssocID="{10B31A2A-906B-45B5-8B56-023BE2DC3F1C}" presName="parTrans" presStyleCnt="0"/>
      <dgm:spPr/>
    </dgm:pt>
    <dgm:pt modelId="{BC956BBD-46A3-470B-8222-46CB53980AF5}" type="pres">
      <dgm:prSet presAssocID="{839A8B82-C6A4-4682-8E72-AEFA5450AD95}" presName="node" presStyleLbl="alignAccFollowNode1" presStyleIdx="10" presStyleCnt="15">
        <dgm:presLayoutVars>
          <dgm:bulletEnabled val="1"/>
        </dgm:presLayoutVars>
      </dgm:prSet>
      <dgm:spPr/>
    </dgm:pt>
    <dgm:pt modelId="{7D9020F2-3458-49B5-9999-8BF94A78B9E3}" type="pres">
      <dgm:prSet presAssocID="{B1DECD22-7A67-4E4F-9604-DF2755B31A92}" presName="sibTrans" presStyleCnt="0"/>
      <dgm:spPr/>
    </dgm:pt>
    <dgm:pt modelId="{36DE676C-28A9-4C83-99BE-0FD15DE9B5B2}" type="pres">
      <dgm:prSet presAssocID="{BC35D792-41DD-45EC-9061-EF302C5E1EA0}" presName="node" presStyleLbl="alignAccFollowNode1" presStyleIdx="11" presStyleCnt="15">
        <dgm:presLayoutVars>
          <dgm:bulletEnabled val="1"/>
        </dgm:presLayoutVars>
      </dgm:prSet>
      <dgm:spPr/>
    </dgm:pt>
    <dgm:pt modelId="{8C616C48-D484-4C38-BF51-909A408DF3D9}" type="pres">
      <dgm:prSet presAssocID="{378A0580-ACA3-44D5-A24F-26EADF9DA05D}" presName="sibTrans" presStyleCnt="0"/>
      <dgm:spPr/>
    </dgm:pt>
    <dgm:pt modelId="{8846F91E-0C74-4F4B-90CF-990F65D32A2D}" type="pres">
      <dgm:prSet presAssocID="{F3965A51-ADE9-4D05-9E90-D69C6A5C4E08}" presName="node" presStyleLbl="alignAccFollowNode1" presStyleIdx="12" presStyleCnt="15">
        <dgm:presLayoutVars>
          <dgm:bulletEnabled val="1"/>
        </dgm:presLayoutVars>
      </dgm:prSet>
      <dgm:spPr/>
    </dgm:pt>
    <dgm:pt modelId="{FEF3A2BD-6946-4BAA-82BB-945E0B3D0F71}" type="pres">
      <dgm:prSet presAssocID="{47EAE852-425D-4710-B5A9-8220F70FD4A6}" presName="sibTrans" presStyleCnt="0"/>
      <dgm:spPr/>
    </dgm:pt>
    <dgm:pt modelId="{9891AF35-F22A-49D0-A911-85E5166656D7}" type="pres">
      <dgm:prSet presAssocID="{A711BA3C-25C2-406D-AE9A-1B72FC5E6313}" presName="node" presStyleLbl="alignAccFollowNode1" presStyleIdx="13" presStyleCnt="15">
        <dgm:presLayoutVars>
          <dgm:bulletEnabled val="1"/>
        </dgm:presLayoutVars>
      </dgm:prSet>
      <dgm:spPr/>
    </dgm:pt>
    <dgm:pt modelId="{2E9F3996-53AE-4AA6-9299-55A9C115F7C6}" type="pres">
      <dgm:prSet presAssocID="{2FDEBCC0-C778-46E1-AB73-744652DFC539}" presName="sibTrans" presStyleCnt="0"/>
      <dgm:spPr/>
    </dgm:pt>
    <dgm:pt modelId="{0B484994-EBBA-4277-BCE5-36A68178F3EF}" type="pres">
      <dgm:prSet presAssocID="{46904A11-AC3A-4789-A091-9D5183EA43AA}" presName="node" presStyleLbl="alignAccFollowNode1" presStyleIdx="14" presStyleCnt="15">
        <dgm:presLayoutVars>
          <dgm:bulletEnabled val="1"/>
        </dgm:presLayoutVars>
      </dgm:prSet>
      <dgm:spPr/>
    </dgm:pt>
  </dgm:ptLst>
  <dgm:cxnLst>
    <dgm:cxn modelId="{2FCD220B-203C-49C8-82D9-00835D9458BD}" type="presOf" srcId="{0C576D34-AB89-4051-979E-3AEDF3871AC5}" destId="{E1197BDC-650C-4CA4-B024-96735AC06AFB}" srcOrd="0" destOrd="0" presId="urn:microsoft.com/office/officeart/2005/8/layout/lProcess3"/>
    <dgm:cxn modelId="{2509CE23-F1C0-4DE0-A51A-0162D44355E6}" srcId="{453EB193-DA10-44F6-9ED5-5EF17AAE8352}" destId="{46904A11-AC3A-4789-A091-9D5183EA43AA}" srcOrd="4" destOrd="0" parTransId="{3E97B0D7-D523-49CE-B3D5-76A8D8E51699}" sibTransId="{27FF2B96-8655-475C-B620-071C62C494FB}"/>
    <dgm:cxn modelId="{44CBF725-9269-4BD8-BD23-F89A698252E3}" srcId="{C1F260A1-622E-4FA3-863A-8F3A25B10B4B}" destId="{453EB193-DA10-44F6-9ED5-5EF17AAE8352}" srcOrd="2" destOrd="0" parTransId="{A3F2E505-3ECD-427E-82EC-6F0D72752CC6}" sibTransId="{FB3020F8-78C9-47C6-9089-A3A4BCB7C5A1}"/>
    <dgm:cxn modelId="{2C12DC2C-84B0-4325-9197-E4527670294A}" type="presOf" srcId="{F4BF165A-C3DB-40CE-9133-41BBFFBD9DC4}" destId="{4F27402D-D3FB-43E3-80EA-1D7A53578D07}" srcOrd="0" destOrd="0" presId="urn:microsoft.com/office/officeart/2005/8/layout/lProcess3"/>
    <dgm:cxn modelId="{9101C03F-5DA3-4D50-9CAA-36803394F049}" srcId="{C1F260A1-622E-4FA3-863A-8F3A25B10B4B}" destId="{F4BF165A-C3DB-40CE-9133-41BBFFBD9DC4}" srcOrd="0" destOrd="0" parTransId="{99A528B7-D75C-4EC6-B5C2-94B901BA429B}" sibTransId="{50A54772-7990-4421-A302-2C024BA0BF9D}"/>
    <dgm:cxn modelId="{033BD940-AED6-40AB-83CE-02F9940C3687}" srcId="{453EB193-DA10-44F6-9ED5-5EF17AAE8352}" destId="{A711BA3C-25C2-406D-AE9A-1B72FC5E6313}" srcOrd="3" destOrd="0" parTransId="{01F1A356-E63B-45B4-B4B1-8EE07C138BD3}" sibTransId="{2FDEBCC0-C778-46E1-AB73-744652DFC539}"/>
    <dgm:cxn modelId="{21A91C5B-B522-4687-B1D1-4D85185AD434}" srcId="{3FB80B7B-014E-4021-8105-61D23CD6BF99}" destId="{A9AF2CD1-7D5E-457E-AA96-503DD3B10C8A}" srcOrd="1" destOrd="0" parTransId="{5510AFE8-CAE8-4F33-9055-2863EB3E2812}" sibTransId="{41931E47-3263-49BC-BCE7-8C6DBE25BE98}"/>
    <dgm:cxn modelId="{FF65E65E-9D07-47C6-83E5-D723CC17B212}" srcId="{3FB80B7B-014E-4021-8105-61D23CD6BF99}" destId="{40457A99-7F07-44B1-A2B4-1FA10F622C3F}" srcOrd="4" destOrd="0" parTransId="{951EEC6E-6F08-46A0-9248-9C83BC1FEAB1}" sibTransId="{9F270C52-2F75-4B07-A6BA-C24906045A17}"/>
    <dgm:cxn modelId="{18001560-70BD-4C89-BD5A-30A2897E669E}" type="presOf" srcId="{52EF9FD1-C267-41F3-B953-0F45C50F51DE}" destId="{69B51636-9211-4221-B612-CF1C36FD7ADD}" srcOrd="0" destOrd="0" presId="urn:microsoft.com/office/officeart/2005/8/layout/lProcess3"/>
    <dgm:cxn modelId="{DBCF3671-02A6-46F7-8679-CB7EFBD92A10}" srcId="{453EB193-DA10-44F6-9ED5-5EF17AAE8352}" destId="{F3965A51-ADE9-4D05-9E90-D69C6A5C4E08}" srcOrd="2" destOrd="0" parTransId="{1AAED2FD-D938-42A2-98E4-D52AAEB07BAB}" sibTransId="{47EAE852-425D-4710-B5A9-8220F70FD4A6}"/>
    <dgm:cxn modelId="{AAAC4286-99AF-4B0C-A801-9A0648FAA2C7}" type="presOf" srcId="{BC35D792-41DD-45EC-9061-EF302C5E1EA0}" destId="{36DE676C-28A9-4C83-99BE-0FD15DE9B5B2}" srcOrd="0" destOrd="0" presId="urn:microsoft.com/office/officeart/2005/8/layout/lProcess3"/>
    <dgm:cxn modelId="{BFE11E8E-9A41-44F9-8D1C-8FBFF7D54427}" type="presOf" srcId="{A711BA3C-25C2-406D-AE9A-1B72FC5E6313}" destId="{9891AF35-F22A-49D0-A911-85E5166656D7}" srcOrd="0" destOrd="0" presId="urn:microsoft.com/office/officeart/2005/8/layout/lProcess3"/>
    <dgm:cxn modelId="{4F491293-573D-4381-9C13-41BF7808FC61}" type="presOf" srcId="{C1F260A1-622E-4FA3-863A-8F3A25B10B4B}" destId="{DBCC1CC3-CFBC-40BA-B3F6-3C764D6316D4}" srcOrd="0" destOrd="0" presId="urn:microsoft.com/office/officeart/2005/8/layout/lProcess3"/>
    <dgm:cxn modelId="{EAAF5F94-3C1C-45B0-957B-22A4FFEEBE6C}" type="presOf" srcId="{A9AF2CD1-7D5E-457E-AA96-503DD3B10C8A}" destId="{0AC5703F-552D-4D8F-995A-4C4742D22B82}" srcOrd="0" destOrd="0" presId="urn:microsoft.com/office/officeart/2005/8/layout/lProcess3"/>
    <dgm:cxn modelId="{D2D99699-A787-4F03-8114-DE8ED02E79D2}" type="presOf" srcId="{40457A99-7F07-44B1-A2B4-1FA10F622C3F}" destId="{2BA892F3-CA3B-4A97-BEED-B30F081A826F}" srcOrd="0" destOrd="0" presId="urn:microsoft.com/office/officeart/2005/8/layout/lProcess3"/>
    <dgm:cxn modelId="{51201DA0-19FD-499E-8EB6-AC6E724AFD8A}" type="presOf" srcId="{15F227F1-4282-4879-88C9-C08A2A5F7723}" destId="{58D6AFB0-EF7A-4583-8F02-047358DFA1CE}" srcOrd="0" destOrd="0" presId="urn:microsoft.com/office/officeart/2005/8/layout/lProcess3"/>
    <dgm:cxn modelId="{31D01DA2-B91B-41CD-9246-40D408199A7A}" type="presOf" srcId="{68252569-C047-4F8B-B4A1-AEB716D16441}" destId="{06B17C6B-5681-43DA-89F2-9D5E5A7F78E2}" srcOrd="0" destOrd="0" presId="urn:microsoft.com/office/officeart/2005/8/layout/lProcess3"/>
    <dgm:cxn modelId="{BB6774A5-80A2-4FCE-AAEE-F7EF696FE499}" srcId="{F4BF165A-C3DB-40CE-9133-41BBFFBD9DC4}" destId="{FF0485A0-2733-428C-AB50-6D35857ADB61}" srcOrd="3" destOrd="0" parTransId="{25FFD834-7183-4F9D-BCD3-4A1EDE59BF21}" sibTransId="{37573C9D-1387-4FB7-BB3A-6E1814A8F915}"/>
    <dgm:cxn modelId="{12C7ADAB-6D72-4C2D-9E44-F6847238CAD5}" type="presOf" srcId="{46904A11-AC3A-4789-A091-9D5183EA43AA}" destId="{0B484994-EBBA-4277-BCE5-36A68178F3EF}" srcOrd="0" destOrd="0" presId="urn:microsoft.com/office/officeart/2005/8/layout/lProcess3"/>
    <dgm:cxn modelId="{52AE47AE-F79A-4C2E-9AB2-01C68CCAD04A}" srcId="{453EB193-DA10-44F6-9ED5-5EF17AAE8352}" destId="{839A8B82-C6A4-4682-8E72-AEFA5450AD95}" srcOrd="0" destOrd="0" parTransId="{10B31A2A-906B-45B5-8B56-023BE2DC3F1C}" sibTransId="{B1DECD22-7A67-4E4F-9604-DF2755B31A92}"/>
    <dgm:cxn modelId="{7A6BB8B1-446D-4CF9-84FE-3BEBF50D45A7}" srcId="{453EB193-DA10-44F6-9ED5-5EF17AAE8352}" destId="{BC35D792-41DD-45EC-9061-EF302C5E1EA0}" srcOrd="1" destOrd="0" parTransId="{E7E7FB3F-10B5-4E65-AFFC-6F8F451E4CB1}" sibTransId="{378A0580-ACA3-44D5-A24F-26EADF9DA05D}"/>
    <dgm:cxn modelId="{8E580CB5-500B-4FC3-B812-07076B758726}" type="presOf" srcId="{FF0485A0-2733-428C-AB50-6D35857ADB61}" destId="{DC52ECCE-D895-4671-99C0-101BDDE03A96}" srcOrd="0" destOrd="0" presId="urn:microsoft.com/office/officeart/2005/8/layout/lProcess3"/>
    <dgm:cxn modelId="{2F3B32B8-3844-42A6-A728-5FE0F16090D6}" type="presOf" srcId="{F512BA65-48A7-42AE-B80D-47AB3E7BA091}" destId="{834F6DCE-1824-4CC8-B8DF-B2AA6573271F}" srcOrd="0" destOrd="0" presId="urn:microsoft.com/office/officeart/2005/8/layout/lProcess3"/>
    <dgm:cxn modelId="{A6E191C5-27DF-48C2-BFF0-D27B7DF233DA}" srcId="{C1F260A1-622E-4FA3-863A-8F3A25B10B4B}" destId="{3FB80B7B-014E-4021-8105-61D23CD6BF99}" srcOrd="1" destOrd="0" parTransId="{61719F83-33B2-4260-AC58-5227B8CA6FB6}" sibTransId="{10D13147-CC6F-46DB-8E14-246591F697C7}"/>
    <dgm:cxn modelId="{3B1BC4C7-13AD-458B-8044-93B482F41D89}" type="presOf" srcId="{3FB80B7B-014E-4021-8105-61D23CD6BF99}" destId="{FFF4CCCD-8EEF-41ED-865C-DA0036605109}" srcOrd="0" destOrd="0" presId="urn:microsoft.com/office/officeart/2005/8/layout/lProcess3"/>
    <dgm:cxn modelId="{D0C5F5C7-26F0-4977-9BC3-47F1C07E28B5}" type="presOf" srcId="{0EE64649-C11E-4290-9E40-0CC1F3458F33}" destId="{D226C29E-C5C8-4EAF-A222-ABD210631C94}" srcOrd="0" destOrd="0" presId="urn:microsoft.com/office/officeart/2005/8/layout/lProcess3"/>
    <dgm:cxn modelId="{1492A1D2-85F1-4FCB-AFE0-58A6EC1378E1}" srcId="{F4BF165A-C3DB-40CE-9133-41BBFFBD9DC4}" destId="{0EE64649-C11E-4290-9E40-0CC1F3458F33}" srcOrd="0" destOrd="0" parTransId="{A22D76C8-2B22-4AAB-BDB2-C8EA3615A3E7}" sibTransId="{B51F574B-67B9-4A2D-8058-7BF0A84A1C6C}"/>
    <dgm:cxn modelId="{284178E2-AF07-49B1-975D-C3C9188B556E}" srcId="{F4BF165A-C3DB-40CE-9133-41BBFFBD9DC4}" destId="{0C576D34-AB89-4051-979E-3AEDF3871AC5}" srcOrd="2" destOrd="0" parTransId="{5A148E1E-8107-4A13-BADE-8F412AB7BAC5}" sibTransId="{D965AA22-1216-4F53-B776-430D9FD28B27}"/>
    <dgm:cxn modelId="{315422E4-2FFC-4171-AB14-9A6773CC1985}" srcId="{3FB80B7B-014E-4021-8105-61D23CD6BF99}" destId="{52EF9FD1-C267-41F3-B953-0F45C50F51DE}" srcOrd="3" destOrd="0" parTransId="{ABCC461B-A499-499C-8249-C6630BA7E8EC}" sibTransId="{08F71B2D-70DB-49F9-9C8D-04FE0695BCBA}"/>
    <dgm:cxn modelId="{048075E5-8850-480F-B3F1-9FF5FAF0D320}" type="presOf" srcId="{A95AD456-0B74-4AE7-844A-2F6DDB4AD5C7}" destId="{3FF79E12-8360-417F-A4C7-6E5C1F28759C}" srcOrd="0" destOrd="0" presId="urn:microsoft.com/office/officeart/2005/8/layout/lProcess3"/>
    <dgm:cxn modelId="{11E071E9-FF9A-4EED-A88F-61D0099D7BE7}" type="presOf" srcId="{F3965A51-ADE9-4D05-9E90-D69C6A5C4E08}" destId="{8846F91E-0C74-4F4B-90CF-990F65D32A2D}" srcOrd="0" destOrd="0" presId="urn:microsoft.com/office/officeart/2005/8/layout/lProcess3"/>
    <dgm:cxn modelId="{57BC2DEA-FB31-4944-8118-AAC47B640966}" srcId="{F4BF165A-C3DB-40CE-9133-41BBFFBD9DC4}" destId="{A95AD456-0B74-4AE7-844A-2F6DDB4AD5C7}" srcOrd="4" destOrd="0" parTransId="{CAFBE17D-DBD5-4D58-93F9-054DBEF45052}" sibTransId="{8E45FD24-D998-4461-BA2C-B78FC2B71B93}"/>
    <dgm:cxn modelId="{E73728ED-5BB7-4FC2-9C1A-76551673EE30}" srcId="{F4BF165A-C3DB-40CE-9133-41BBFFBD9DC4}" destId="{68252569-C047-4F8B-B4A1-AEB716D16441}" srcOrd="1" destOrd="0" parTransId="{254BE611-6B4C-46A3-88B4-B14D1CFA1CE9}" sibTransId="{1F24BDFD-503E-4D1A-82A2-3372EB2DBA2D}"/>
    <dgm:cxn modelId="{004C02F2-CE14-41EA-989E-5C6A44136A5D}" type="presOf" srcId="{453EB193-DA10-44F6-9ED5-5EF17AAE8352}" destId="{BC9B846C-57E9-40DF-93FD-1D8BB243D510}" srcOrd="0" destOrd="0" presId="urn:microsoft.com/office/officeart/2005/8/layout/lProcess3"/>
    <dgm:cxn modelId="{FC2170F2-864D-4260-AC46-5D820C4019F9}" srcId="{3FB80B7B-014E-4021-8105-61D23CD6BF99}" destId="{15F227F1-4282-4879-88C9-C08A2A5F7723}" srcOrd="2" destOrd="0" parTransId="{F8E67D3A-7960-42C2-B9A9-15E1F7292106}" sibTransId="{B598C329-9B2D-4CC5-A121-038A23137EF9}"/>
    <dgm:cxn modelId="{19171CFF-55DC-4732-ADC9-FFC7C712DD87}" type="presOf" srcId="{839A8B82-C6A4-4682-8E72-AEFA5450AD95}" destId="{BC956BBD-46A3-470B-8222-46CB53980AF5}" srcOrd="0" destOrd="0" presId="urn:microsoft.com/office/officeart/2005/8/layout/lProcess3"/>
    <dgm:cxn modelId="{30DC63FF-02AD-4B7E-9908-033167C17FC9}" srcId="{3FB80B7B-014E-4021-8105-61D23CD6BF99}" destId="{F512BA65-48A7-42AE-B80D-47AB3E7BA091}" srcOrd="0" destOrd="0" parTransId="{CBB6C23B-1148-4C5A-BFE1-3FBAC1ABC445}" sibTransId="{578B56C6-3E6D-42CF-9789-2C874CA8EEBD}"/>
    <dgm:cxn modelId="{8A31922D-8DC4-4142-8EA1-29290BB31D46}" type="presParOf" srcId="{DBCC1CC3-CFBC-40BA-B3F6-3C764D6316D4}" destId="{57DBFBF0-1D0A-46D7-986B-594695223AA5}" srcOrd="0" destOrd="0" presId="urn:microsoft.com/office/officeart/2005/8/layout/lProcess3"/>
    <dgm:cxn modelId="{6E3F36DA-58EB-443D-B652-58CDE7083E1F}" type="presParOf" srcId="{57DBFBF0-1D0A-46D7-986B-594695223AA5}" destId="{4F27402D-D3FB-43E3-80EA-1D7A53578D07}" srcOrd="0" destOrd="0" presId="urn:microsoft.com/office/officeart/2005/8/layout/lProcess3"/>
    <dgm:cxn modelId="{646AA129-F68D-4D99-BDBD-9C5670B0BE99}" type="presParOf" srcId="{57DBFBF0-1D0A-46D7-986B-594695223AA5}" destId="{2CB04FAA-21A9-47D2-B022-9D2E0B96F018}" srcOrd="1" destOrd="0" presId="urn:microsoft.com/office/officeart/2005/8/layout/lProcess3"/>
    <dgm:cxn modelId="{618820A1-F964-4537-BE20-7F2D7E72F388}" type="presParOf" srcId="{57DBFBF0-1D0A-46D7-986B-594695223AA5}" destId="{D226C29E-C5C8-4EAF-A222-ABD210631C94}" srcOrd="2" destOrd="0" presId="urn:microsoft.com/office/officeart/2005/8/layout/lProcess3"/>
    <dgm:cxn modelId="{AF47EDC9-B46B-4E6E-8A06-B6A8075EC9B5}" type="presParOf" srcId="{57DBFBF0-1D0A-46D7-986B-594695223AA5}" destId="{A6051339-8C76-420D-BA36-9A8EE22301DE}" srcOrd="3" destOrd="0" presId="urn:microsoft.com/office/officeart/2005/8/layout/lProcess3"/>
    <dgm:cxn modelId="{38ED8643-725F-45F9-B8AF-E002119CCA8D}" type="presParOf" srcId="{57DBFBF0-1D0A-46D7-986B-594695223AA5}" destId="{06B17C6B-5681-43DA-89F2-9D5E5A7F78E2}" srcOrd="4" destOrd="0" presId="urn:microsoft.com/office/officeart/2005/8/layout/lProcess3"/>
    <dgm:cxn modelId="{F46212EE-5979-401C-BB28-DA81A11DF821}" type="presParOf" srcId="{57DBFBF0-1D0A-46D7-986B-594695223AA5}" destId="{57DBCDCA-5528-445C-8971-2B19288C65A8}" srcOrd="5" destOrd="0" presId="urn:microsoft.com/office/officeart/2005/8/layout/lProcess3"/>
    <dgm:cxn modelId="{2A7C2610-B8DF-45FB-83AC-649D955B0219}" type="presParOf" srcId="{57DBFBF0-1D0A-46D7-986B-594695223AA5}" destId="{E1197BDC-650C-4CA4-B024-96735AC06AFB}" srcOrd="6" destOrd="0" presId="urn:microsoft.com/office/officeart/2005/8/layout/lProcess3"/>
    <dgm:cxn modelId="{4FF753B3-7265-4145-ADBF-5793B8F6B33E}" type="presParOf" srcId="{57DBFBF0-1D0A-46D7-986B-594695223AA5}" destId="{4CB5BBFC-6AED-4D5C-9114-3D47F7081B2F}" srcOrd="7" destOrd="0" presId="urn:microsoft.com/office/officeart/2005/8/layout/lProcess3"/>
    <dgm:cxn modelId="{68CE04BC-468B-474A-A967-78E1F558153E}" type="presParOf" srcId="{57DBFBF0-1D0A-46D7-986B-594695223AA5}" destId="{DC52ECCE-D895-4671-99C0-101BDDE03A96}" srcOrd="8" destOrd="0" presId="urn:microsoft.com/office/officeart/2005/8/layout/lProcess3"/>
    <dgm:cxn modelId="{1182A017-7971-428C-8F85-AD1079E47BE7}" type="presParOf" srcId="{57DBFBF0-1D0A-46D7-986B-594695223AA5}" destId="{F6C237BE-E170-47DD-92D1-E10698C45692}" srcOrd="9" destOrd="0" presId="urn:microsoft.com/office/officeart/2005/8/layout/lProcess3"/>
    <dgm:cxn modelId="{4925DCB7-74CD-427C-9CE1-2CFC7DB8EC27}" type="presParOf" srcId="{57DBFBF0-1D0A-46D7-986B-594695223AA5}" destId="{3FF79E12-8360-417F-A4C7-6E5C1F28759C}" srcOrd="10" destOrd="0" presId="urn:microsoft.com/office/officeart/2005/8/layout/lProcess3"/>
    <dgm:cxn modelId="{B446602A-27F8-47BC-8032-50D71E44B8C8}" type="presParOf" srcId="{DBCC1CC3-CFBC-40BA-B3F6-3C764D6316D4}" destId="{DAE6F3C4-A862-4493-ABA9-FF9D2811404C}" srcOrd="1" destOrd="0" presId="urn:microsoft.com/office/officeart/2005/8/layout/lProcess3"/>
    <dgm:cxn modelId="{960B0A93-8040-4E30-8D76-A4FB479E8EF5}" type="presParOf" srcId="{DBCC1CC3-CFBC-40BA-B3F6-3C764D6316D4}" destId="{60B14C77-C2E7-4F87-835F-BD0A9911AFAB}" srcOrd="2" destOrd="0" presId="urn:microsoft.com/office/officeart/2005/8/layout/lProcess3"/>
    <dgm:cxn modelId="{4C5FCAE7-146F-4EA5-87F5-549280C5F8C4}" type="presParOf" srcId="{60B14C77-C2E7-4F87-835F-BD0A9911AFAB}" destId="{FFF4CCCD-8EEF-41ED-865C-DA0036605109}" srcOrd="0" destOrd="0" presId="urn:microsoft.com/office/officeart/2005/8/layout/lProcess3"/>
    <dgm:cxn modelId="{60F18756-E23C-431B-BD78-FA2C468B7FF5}" type="presParOf" srcId="{60B14C77-C2E7-4F87-835F-BD0A9911AFAB}" destId="{30909AE7-CB0F-4843-BCF6-28BE9FB3E5BC}" srcOrd="1" destOrd="0" presId="urn:microsoft.com/office/officeart/2005/8/layout/lProcess3"/>
    <dgm:cxn modelId="{7FF3C41B-1DB9-433F-BD80-1C8269EB0392}" type="presParOf" srcId="{60B14C77-C2E7-4F87-835F-BD0A9911AFAB}" destId="{834F6DCE-1824-4CC8-B8DF-B2AA6573271F}" srcOrd="2" destOrd="0" presId="urn:microsoft.com/office/officeart/2005/8/layout/lProcess3"/>
    <dgm:cxn modelId="{9E80CBC4-3D40-4F95-B178-916712B96506}" type="presParOf" srcId="{60B14C77-C2E7-4F87-835F-BD0A9911AFAB}" destId="{9F4501F1-7EDF-4A1B-ABFE-F778389498AA}" srcOrd="3" destOrd="0" presId="urn:microsoft.com/office/officeart/2005/8/layout/lProcess3"/>
    <dgm:cxn modelId="{4FF0AFAB-8F8B-400C-B6A2-C1D705E5B47A}" type="presParOf" srcId="{60B14C77-C2E7-4F87-835F-BD0A9911AFAB}" destId="{0AC5703F-552D-4D8F-995A-4C4742D22B82}" srcOrd="4" destOrd="0" presId="urn:microsoft.com/office/officeart/2005/8/layout/lProcess3"/>
    <dgm:cxn modelId="{6764F239-03D7-4BE9-BC2D-E4192ED1FEFD}" type="presParOf" srcId="{60B14C77-C2E7-4F87-835F-BD0A9911AFAB}" destId="{E1DC6EFC-BAAA-4E3E-AA08-823A85CFC410}" srcOrd="5" destOrd="0" presId="urn:microsoft.com/office/officeart/2005/8/layout/lProcess3"/>
    <dgm:cxn modelId="{34CAD541-230F-4427-8A3B-F6A027C659CB}" type="presParOf" srcId="{60B14C77-C2E7-4F87-835F-BD0A9911AFAB}" destId="{58D6AFB0-EF7A-4583-8F02-047358DFA1CE}" srcOrd="6" destOrd="0" presId="urn:microsoft.com/office/officeart/2005/8/layout/lProcess3"/>
    <dgm:cxn modelId="{BB15A085-6CCD-47B3-8105-E9B50E76F1DD}" type="presParOf" srcId="{60B14C77-C2E7-4F87-835F-BD0A9911AFAB}" destId="{0B009D7A-99FA-40EC-B989-88119A2DA2A4}" srcOrd="7" destOrd="0" presId="urn:microsoft.com/office/officeart/2005/8/layout/lProcess3"/>
    <dgm:cxn modelId="{8BD649C3-E52E-43ED-AAFB-966A665AB13E}" type="presParOf" srcId="{60B14C77-C2E7-4F87-835F-BD0A9911AFAB}" destId="{69B51636-9211-4221-B612-CF1C36FD7ADD}" srcOrd="8" destOrd="0" presId="urn:microsoft.com/office/officeart/2005/8/layout/lProcess3"/>
    <dgm:cxn modelId="{206FF515-6E89-441A-9CE5-911F55D9D02D}" type="presParOf" srcId="{60B14C77-C2E7-4F87-835F-BD0A9911AFAB}" destId="{1BF2E1D6-09CB-4016-A05A-12FD946CB42B}" srcOrd="9" destOrd="0" presId="urn:microsoft.com/office/officeart/2005/8/layout/lProcess3"/>
    <dgm:cxn modelId="{BA9253DC-4403-4747-80E8-0E2C25D62B18}" type="presParOf" srcId="{60B14C77-C2E7-4F87-835F-BD0A9911AFAB}" destId="{2BA892F3-CA3B-4A97-BEED-B30F081A826F}" srcOrd="10" destOrd="0" presId="urn:microsoft.com/office/officeart/2005/8/layout/lProcess3"/>
    <dgm:cxn modelId="{6AFC87ED-0795-4A53-A4C0-254B3F25A883}" type="presParOf" srcId="{DBCC1CC3-CFBC-40BA-B3F6-3C764D6316D4}" destId="{B8CC2AB2-CB18-4C13-AE4C-80AFC0191175}" srcOrd="3" destOrd="0" presId="urn:microsoft.com/office/officeart/2005/8/layout/lProcess3"/>
    <dgm:cxn modelId="{1AAF66D8-86C1-49DA-8104-DB4F7EEF497F}" type="presParOf" srcId="{DBCC1CC3-CFBC-40BA-B3F6-3C764D6316D4}" destId="{FB9A0AA5-38C0-4F2B-B48E-1C23178D3B69}" srcOrd="4" destOrd="0" presId="urn:microsoft.com/office/officeart/2005/8/layout/lProcess3"/>
    <dgm:cxn modelId="{CB1E9E25-1CE1-4587-BD1C-6AD128F19479}" type="presParOf" srcId="{FB9A0AA5-38C0-4F2B-B48E-1C23178D3B69}" destId="{BC9B846C-57E9-40DF-93FD-1D8BB243D510}" srcOrd="0" destOrd="0" presId="urn:microsoft.com/office/officeart/2005/8/layout/lProcess3"/>
    <dgm:cxn modelId="{47DE328B-1E65-4616-A029-5563F784C695}" type="presParOf" srcId="{FB9A0AA5-38C0-4F2B-B48E-1C23178D3B69}" destId="{871F8930-F60F-4BE5-B81D-4305A16F8B66}" srcOrd="1" destOrd="0" presId="urn:microsoft.com/office/officeart/2005/8/layout/lProcess3"/>
    <dgm:cxn modelId="{1B970FBB-BCE6-476C-8A05-8F72EB796859}" type="presParOf" srcId="{FB9A0AA5-38C0-4F2B-B48E-1C23178D3B69}" destId="{BC956BBD-46A3-470B-8222-46CB53980AF5}" srcOrd="2" destOrd="0" presId="urn:microsoft.com/office/officeart/2005/8/layout/lProcess3"/>
    <dgm:cxn modelId="{D121269F-23E7-4437-9FE4-3B64107C0118}" type="presParOf" srcId="{FB9A0AA5-38C0-4F2B-B48E-1C23178D3B69}" destId="{7D9020F2-3458-49B5-9999-8BF94A78B9E3}" srcOrd="3" destOrd="0" presId="urn:microsoft.com/office/officeart/2005/8/layout/lProcess3"/>
    <dgm:cxn modelId="{1BF301F7-8FB3-4F3D-ACEB-03808A939A84}" type="presParOf" srcId="{FB9A0AA5-38C0-4F2B-B48E-1C23178D3B69}" destId="{36DE676C-28A9-4C83-99BE-0FD15DE9B5B2}" srcOrd="4" destOrd="0" presId="urn:microsoft.com/office/officeart/2005/8/layout/lProcess3"/>
    <dgm:cxn modelId="{87EBD670-1C4C-4F7A-B6C4-D4A69C357BEC}" type="presParOf" srcId="{FB9A0AA5-38C0-4F2B-B48E-1C23178D3B69}" destId="{8C616C48-D484-4C38-BF51-909A408DF3D9}" srcOrd="5" destOrd="0" presId="urn:microsoft.com/office/officeart/2005/8/layout/lProcess3"/>
    <dgm:cxn modelId="{DB5F2A4A-5A05-4115-8543-2058193C0C83}" type="presParOf" srcId="{FB9A0AA5-38C0-4F2B-B48E-1C23178D3B69}" destId="{8846F91E-0C74-4F4B-90CF-990F65D32A2D}" srcOrd="6" destOrd="0" presId="urn:microsoft.com/office/officeart/2005/8/layout/lProcess3"/>
    <dgm:cxn modelId="{4920C857-4BD3-4AAF-A465-72DED1F687F8}" type="presParOf" srcId="{FB9A0AA5-38C0-4F2B-B48E-1C23178D3B69}" destId="{FEF3A2BD-6946-4BAA-82BB-945E0B3D0F71}" srcOrd="7" destOrd="0" presId="urn:microsoft.com/office/officeart/2005/8/layout/lProcess3"/>
    <dgm:cxn modelId="{101BAAF6-5EE1-454C-8D7B-E9EF184AF6F1}" type="presParOf" srcId="{FB9A0AA5-38C0-4F2B-B48E-1C23178D3B69}" destId="{9891AF35-F22A-49D0-A911-85E5166656D7}" srcOrd="8" destOrd="0" presId="urn:microsoft.com/office/officeart/2005/8/layout/lProcess3"/>
    <dgm:cxn modelId="{DDEC23D1-27FF-4445-ACCF-4F9E9A3E2820}" type="presParOf" srcId="{FB9A0AA5-38C0-4F2B-B48E-1C23178D3B69}" destId="{2E9F3996-53AE-4AA6-9299-55A9C115F7C6}" srcOrd="9" destOrd="0" presId="urn:microsoft.com/office/officeart/2005/8/layout/lProcess3"/>
    <dgm:cxn modelId="{A767EA06-1433-49BB-85D0-DABF6AB4716F}" type="presParOf" srcId="{FB9A0AA5-38C0-4F2B-B48E-1C23178D3B69}" destId="{0B484994-EBBA-4277-BCE5-36A68178F3EF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6EF11-7681-4772-A201-9A54D2E93C5E}">
      <dsp:nvSpPr>
        <dsp:cNvPr id="0" name=""/>
        <dsp:cNvSpPr/>
      </dsp:nvSpPr>
      <dsp:spPr>
        <a:xfrm>
          <a:off x="3868015" y="74677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noProof="0" dirty="0"/>
            <a:t>Prepare professionals to lead the digital transformation</a:t>
          </a:r>
          <a:endParaRPr lang="en-US" sz="1800" kern="1200" dirty="0"/>
        </a:p>
      </dsp:txBody>
      <dsp:txXfrm>
        <a:off x="3963377" y="170039"/>
        <a:ext cx="3065095" cy="1762766"/>
      </dsp:txXfrm>
    </dsp:sp>
    <dsp:sp modelId="{5456E38E-9452-4E83-940D-E7A4B8D24245}">
      <dsp:nvSpPr>
        <dsp:cNvPr id="0" name=""/>
        <dsp:cNvSpPr/>
      </dsp:nvSpPr>
      <dsp:spPr>
        <a:xfrm>
          <a:off x="3181840" y="1489667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3118556" y="540938"/>
              </a:moveTo>
              <a:arcTo wR="1822678" hR="1822678" stAng="18918855" swAng="635345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AC66C-7C6D-4369-AC00-51088251FA22}">
      <dsp:nvSpPr>
        <dsp:cNvPr id="0" name=""/>
        <dsp:cNvSpPr/>
      </dsp:nvSpPr>
      <dsp:spPr>
        <a:xfrm>
          <a:off x="5689935" y="2293413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noProof="0" dirty="0"/>
            <a:t>Broaden focus beyond “information” toward “business” technology management</a:t>
          </a:r>
          <a:endParaRPr lang="en-US" sz="1800" kern="1200" dirty="0"/>
        </a:p>
      </dsp:txBody>
      <dsp:txXfrm>
        <a:off x="5785297" y="2388775"/>
        <a:ext cx="3065095" cy="1762766"/>
      </dsp:txXfrm>
    </dsp:sp>
    <dsp:sp modelId="{71C7F169-0C12-404C-88AA-9D60253B5C0E}">
      <dsp:nvSpPr>
        <dsp:cNvPr id="0" name=""/>
        <dsp:cNvSpPr/>
      </dsp:nvSpPr>
      <dsp:spPr>
        <a:xfrm>
          <a:off x="3743164" y="905236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2812934" y="3352892"/>
              </a:moveTo>
              <a:arcTo wR="1822678" hR="1822678" stAng="3425500" swAng="4025048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9976F-2A16-4D0A-A4BD-7CE7BB2551B6}">
      <dsp:nvSpPr>
        <dsp:cNvPr id="0" name=""/>
        <dsp:cNvSpPr/>
      </dsp:nvSpPr>
      <dsp:spPr>
        <a:xfrm>
          <a:off x="2119573" y="2270758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800" kern="1200" noProof="0" dirty="0"/>
            <a:t>Help organizations identify digital leaders with the best hybrid acumen</a:t>
          </a:r>
          <a:endParaRPr lang="en-US" sz="1800" kern="1200" dirty="0"/>
        </a:p>
      </dsp:txBody>
      <dsp:txXfrm>
        <a:off x="2214935" y="2366120"/>
        <a:ext cx="3065095" cy="1762766"/>
      </dsp:txXfrm>
    </dsp:sp>
    <dsp:sp modelId="{F1EB25A3-1C57-4063-B6E4-CFDDFB28B59C}">
      <dsp:nvSpPr>
        <dsp:cNvPr id="0" name=""/>
        <dsp:cNvSpPr/>
      </dsp:nvSpPr>
      <dsp:spPr>
        <a:xfrm>
          <a:off x="4219794" y="1457950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307059" y="810228"/>
              </a:moveTo>
              <a:arcTo wR="1822678" hR="1822678" stAng="12824601" swAng="573864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7402D-D3FB-43E3-80EA-1D7A53578D07}">
      <dsp:nvSpPr>
        <dsp:cNvPr id="0" name=""/>
        <dsp:cNvSpPr/>
      </dsp:nvSpPr>
      <dsp:spPr>
        <a:xfrm>
          <a:off x="691" y="1411451"/>
          <a:ext cx="1419671" cy="56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Objectives</a:t>
          </a:r>
        </a:p>
      </dsp:txBody>
      <dsp:txXfrm>
        <a:off x="284625" y="1411451"/>
        <a:ext cx="851803" cy="567868"/>
      </dsp:txXfrm>
    </dsp:sp>
    <dsp:sp modelId="{D226C29E-C5C8-4EAF-A222-ABD210631C94}">
      <dsp:nvSpPr>
        <dsp:cNvPr id="0" name=""/>
        <dsp:cNvSpPr/>
      </dsp:nvSpPr>
      <dsp:spPr>
        <a:xfrm>
          <a:off x="1235804" y="145972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1. Talent Management</a:t>
          </a:r>
        </a:p>
      </dsp:txBody>
      <dsp:txXfrm>
        <a:off x="1471469" y="1459720"/>
        <a:ext cx="706997" cy="471330"/>
      </dsp:txXfrm>
    </dsp:sp>
    <dsp:sp modelId="{06B17C6B-5681-43DA-89F2-9D5E5A7F78E2}">
      <dsp:nvSpPr>
        <dsp:cNvPr id="0" name=""/>
        <dsp:cNvSpPr/>
      </dsp:nvSpPr>
      <dsp:spPr>
        <a:xfrm>
          <a:off x="2249166" y="145972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 Competency Framework</a:t>
          </a:r>
        </a:p>
      </dsp:txBody>
      <dsp:txXfrm>
        <a:off x="2484831" y="1459720"/>
        <a:ext cx="706997" cy="471330"/>
      </dsp:txXfrm>
    </dsp:sp>
    <dsp:sp modelId="{E1197BDC-650C-4CA4-B024-96735AC06AFB}">
      <dsp:nvSpPr>
        <dsp:cNvPr id="0" name=""/>
        <dsp:cNvSpPr/>
      </dsp:nvSpPr>
      <dsp:spPr>
        <a:xfrm>
          <a:off x="3262527" y="145972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3. Agile Cycle </a:t>
          </a:r>
        </a:p>
      </dsp:txBody>
      <dsp:txXfrm>
        <a:off x="3498192" y="1459720"/>
        <a:ext cx="706997" cy="471330"/>
      </dsp:txXfrm>
    </dsp:sp>
    <dsp:sp modelId="{DC52ECCE-D895-4671-99C0-101BDDE03A96}">
      <dsp:nvSpPr>
        <dsp:cNvPr id="0" name=""/>
        <dsp:cNvSpPr/>
      </dsp:nvSpPr>
      <dsp:spPr>
        <a:xfrm>
          <a:off x="4275888" y="145972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4. Core Language</a:t>
          </a:r>
        </a:p>
      </dsp:txBody>
      <dsp:txXfrm>
        <a:off x="4511553" y="1459720"/>
        <a:ext cx="706997" cy="471330"/>
      </dsp:txXfrm>
    </dsp:sp>
    <dsp:sp modelId="{3FF79E12-8360-417F-A4C7-6E5C1F28759C}">
      <dsp:nvSpPr>
        <dsp:cNvPr id="0" name=""/>
        <dsp:cNvSpPr/>
      </dsp:nvSpPr>
      <dsp:spPr>
        <a:xfrm>
          <a:off x="5289249" y="145972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5. Community-Led Iterations</a:t>
          </a:r>
        </a:p>
      </dsp:txBody>
      <dsp:txXfrm>
        <a:off x="5524914" y="1459720"/>
        <a:ext cx="706997" cy="471330"/>
      </dsp:txXfrm>
    </dsp:sp>
    <dsp:sp modelId="{FFF4CCCD-8EEF-41ED-865C-DA0036605109}">
      <dsp:nvSpPr>
        <dsp:cNvPr id="0" name=""/>
        <dsp:cNvSpPr/>
      </dsp:nvSpPr>
      <dsp:spPr>
        <a:xfrm>
          <a:off x="691" y="2058821"/>
          <a:ext cx="1419671" cy="56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 Methodologies</a:t>
          </a:r>
        </a:p>
      </dsp:txBody>
      <dsp:txXfrm>
        <a:off x="284625" y="2058821"/>
        <a:ext cx="851803" cy="567868"/>
      </dsp:txXfrm>
    </dsp:sp>
    <dsp:sp modelId="{834F6DCE-1824-4CC8-B8DF-B2AA6573271F}">
      <dsp:nvSpPr>
        <dsp:cNvPr id="0" name=""/>
        <dsp:cNvSpPr/>
      </dsp:nvSpPr>
      <dsp:spPr>
        <a:xfrm>
          <a:off x="1235804" y="210709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Literature Review</a:t>
          </a:r>
        </a:p>
      </dsp:txBody>
      <dsp:txXfrm>
        <a:off x="1471469" y="2107090"/>
        <a:ext cx="706997" cy="471330"/>
      </dsp:txXfrm>
    </dsp:sp>
    <dsp:sp modelId="{0AC5703F-552D-4D8F-995A-4C4742D22B82}">
      <dsp:nvSpPr>
        <dsp:cNvPr id="0" name=""/>
        <dsp:cNvSpPr/>
      </dsp:nvSpPr>
      <dsp:spPr>
        <a:xfrm>
          <a:off x="2249166" y="210709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Literature Review</a:t>
          </a:r>
        </a:p>
      </dsp:txBody>
      <dsp:txXfrm>
        <a:off x="2484831" y="2107090"/>
        <a:ext cx="706997" cy="471330"/>
      </dsp:txXfrm>
    </dsp:sp>
    <dsp:sp modelId="{58D6AFB0-EF7A-4583-8F02-047358DFA1CE}">
      <dsp:nvSpPr>
        <dsp:cNvPr id="0" name=""/>
        <dsp:cNvSpPr/>
      </dsp:nvSpPr>
      <dsp:spPr>
        <a:xfrm>
          <a:off x="3262527" y="210709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Methods Design</a:t>
          </a:r>
        </a:p>
      </dsp:txBody>
      <dsp:txXfrm>
        <a:off x="3498192" y="2107090"/>
        <a:ext cx="706997" cy="471330"/>
      </dsp:txXfrm>
    </dsp:sp>
    <dsp:sp modelId="{69B51636-9211-4221-B612-CF1C36FD7ADD}">
      <dsp:nvSpPr>
        <dsp:cNvPr id="0" name=""/>
        <dsp:cNvSpPr/>
      </dsp:nvSpPr>
      <dsp:spPr>
        <a:xfrm>
          <a:off x="4275888" y="210709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Methods Design</a:t>
          </a:r>
        </a:p>
      </dsp:txBody>
      <dsp:txXfrm>
        <a:off x="4511553" y="2107090"/>
        <a:ext cx="706997" cy="471330"/>
      </dsp:txXfrm>
    </dsp:sp>
    <dsp:sp modelId="{2BA892F3-CA3B-4A97-BEED-B30F081A826F}">
      <dsp:nvSpPr>
        <dsp:cNvPr id="0" name=""/>
        <dsp:cNvSpPr/>
      </dsp:nvSpPr>
      <dsp:spPr>
        <a:xfrm>
          <a:off x="5289249" y="210709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Methods Design</a:t>
          </a:r>
        </a:p>
      </dsp:txBody>
      <dsp:txXfrm>
        <a:off x="5524914" y="2107090"/>
        <a:ext cx="706997" cy="471330"/>
      </dsp:txXfrm>
    </dsp:sp>
    <dsp:sp modelId="{BC9B846C-57E9-40DF-93FD-1D8BB243D510}">
      <dsp:nvSpPr>
        <dsp:cNvPr id="0" name=""/>
        <dsp:cNvSpPr/>
      </dsp:nvSpPr>
      <dsp:spPr>
        <a:xfrm>
          <a:off x="691" y="2706191"/>
          <a:ext cx="1419671" cy="56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Results</a:t>
          </a:r>
        </a:p>
      </dsp:txBody>
      <dsp:txXfrm>
        <a:off x="284625" y="2706191"/>
        <a:ext cx="851803" cy="567868"/>
      </dsp:txXfrm>
    </dsp:sp>
    <dsp:sp modelId="{BC956BBD-46A3-470B-8222-46CB53980AF5}">
      <dsp:nvSpPr>
        <dsp:cNvPr id="0" name=""/>
        <dsp:cNvSpPr/>
      </dsp:nvSpPr>
      <dsp:spPr>
        <a:xfrm>
          <a:off x="1235804" y="275446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BOK Structure</a:t>
          </a:r>
        </a:p>
      </dsp:txBody>
      <dsp:txXfrm>
        <a:off x="1471469" y="2754460"/>
        <a:ext cx="706997" cy="471330"/>
      </dsp:txXfrm>
    </dsp:sp>
    <dsp:sp modelId="{36DE676C-28A9-4C83-99BE-0FD15DE9B5B2}">
      <dsp:nvSpPr>
        <dsp:cNvPr id="0" name=""/>
        <dsp:cNvSpPr/>
      </dsp:nvSpPr>
      <dsp:spPr>
        <a:xfrm>
          <a:off x="2249166" y="275446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BTM Practices</a:t>
          </a:r>
        </a:p>
      </dsp:txBody>
      <dsp:txXfrm>
        <a:off x="2484831" y="2754460"/>
        <a:ext cx="706997" cy="471330"/>
      </dsp:txXfrm>
    </dsp:sp>
    <dsp:sp modelId="{8846F91E-0C74-4F4B-90CF-990F65D32A2D}">
      <dsp:nvSpPr>
        <dsp:cNvPr id="0" name=""/>
        <dsp:cNvSpPr/>
      </dsp:nvSpPr>
      <dsp:spPr>
        <a:xfrm>
          <a:off x="3262527" y="275446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EPF DevOps Infrastructure</a:t>
          </a:r>
        </a:p>
      </dsp:txBody>
      <dsp:txXfrm>
        <a:off x="3498192" y="2754460"/>
        <a:ext cx="706997" cy="471330"/>
      </dsp:txXfrm>
    </dsp:sp>
    <dsp:sp modelId="{9891AF35-F22A-49D0-A911-85E5166656D7}">
      <dsp:nvSpPr>
        <dsp:cNvPr id="0" name=""/>
        <dsp:cNvSpPr/>
      </dsp:nvSpPr>
      <dsp:spPr>
        <a:xfrm>
          <a:off x="4275888" y="275446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Metamodel</a:t>
          </a:r>
        </a:p>
      </dsp:txBody>
      <dsp:txXfrm>
        <a:off x="4511553" y="2754460"/>
        <a:ext cx="706997" cy="471330"/>
      </dsp:txXfrm>
    </dsp:sp>
    <dsp:sp modelId="{0B484994-EBBA-4277-BCE5-36A68178F3EF}">
      <dsp:nvSpPr>
        <dsp:cNvPr id="0" name=""/>
        <dsp:cNvSpPr/>
      </dsp:nvSpPr>
      <dsp:spPr>
        <a:xfrm>
          <a:off x="5289249" y="2754460"/>
          <a:ext cx="1178327" cy="471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BOK Editorial Process</a:t>
          </a:r>
        </a:p>
      </dsp:txBody>
      <dsp:txXfrm>
        <a:off x="5524914" y="2754460"/>
        <a:ext cx="706997" cy="47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0EF5-0F25-4E23-BDC2-F8F01BF2EE3C}" type="datetimeFigureOut">
              <a:rPr lang="en-CA" smtClean="0"/>
              <a:t>2024-01-21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2C10C-0F04-405E-B40B-DB2B8CF5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1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7614CD-65C9-4F50-B217-73F19E1E9B05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4F6-AA6E-4CE1-9FE1-7F208D350826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D5B6-6ECB-4949-9E02-6430B93086FA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admin@gagnontech.org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124747"/>
            <a:ext cx="10972800" cy="5001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0883-D88A-4605-B8E5-5ED088A0AB22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CAB0F-A20D-4AE5-A6F8-94100C249918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FB78-C9DE-472E-AA88-F1F5B7FB965C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DFB9-B345-403F-8728-C8A2AFDC2B6A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A133-F6C9-4986-9DD4-3323E2F2150B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DECC-C5E1-492E-AA3C-BAE3243C727E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8BAA6-7F7D-4D19-898E-28FEF496E4FD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admin@gagnontech.org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72AD8-D088-4F69-A19F-1228BF7D10D7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admin@gagnontech.org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EA5D83-5AF1-4D8C-9579-B16E705DB80A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tmforum.org/" TargetMode="External"/><Relationship Id="rId2" Type="http://schemas.openxmlformats.org/officeDocument/2006/relationships/hyperlink" Target="mailto:admin@gagnontech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us3.campaign-archive.com/?u=f4da9e3fb4ddf73ef249e5a1a&amp;id=314cbb030e" TargetMode="External"/><Relationship Id="rId13" Type="http://schemas.openxmlformats.org/officeDocument/2006/relationships/hyperlink" Target="https://itac.ca/blog/ryerson-wins-first-national-btm-competition/" TargetMode="External"/><Relationship Id="rId3" Type="http://schemas.openxmlformats.org/officeDocument/2006/relationships/hyperlink" Target="https://www.itworldcanada.com/article/get-them-while-theyre-young-tomorrows-it-pros/10734" TargetMode="External"/><Relationship Id="rId7" Type="http://schemas.openxmlformats.org/officeDocument/2006/relationships/hyperlink" Target="https://beedie.sfu.ca/blog/2013/06/beedies-business-technology-management-certificate-awarded-first-national-accreditation/" TargetMode="External"/><Relationship Id="rId12" Type="http://schemas.openxmlformats.org/officeDocument/2006/relationships/hyperlink" Target="https://itac.ca/blog/event/national-btm-conference-2016/" TargetMode="External"/><Relationship Id="rId2" Type="http://schemas.openxmlformats.org/officeDocument/2006/relationships/hyperlink" Target="https://www.torontomu.ca/information-technology-management/business-technology-management/" TargetMode="External"/><Relationship Id="rId16" Type="http://schemas.openxmlformats.org/officeDocument/2006/relationships/hyperlink" Target="https://technationcanada.ca/wp-content/uploads/2020/10/ITAC-TECHNATION-announcement-FIN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dailynews.com/news/government-tables-digital-strategy-in-budget/14393" TargetMode="External"/><Relationship Id="rId11" Type="http://schemas.openxmlformats.org/officeDocument/2006/relationships/hyperlink" Target="https://btmforum.org/accreditation/" TargetMode="External"/><Relationship Id="rId5" Type="http://schemas.openxmlformats.org/officeDocument/2006/relationships/hyperlink" Target="https://www.canada.ca/en/news/archive/2010/05/government-canada-launches-national-consultations-digital-economy-strategy.html" TargetMode="External"/><Relationship Id="rId15" Type="http://schemas.openxmlformats.org/officeDocument/2006/relationships/hyperlink" Target="https://github.com/Digital-Innovation-Foundation/btmbok" TargetMode="External"/><Relationship Id="rId10" Type="http://schemas.openxmlformats.org/officeDocument/2006/relationships/hyperlink" Target="https://itac.ca/blog/event/national-btm-conference-2015/" TargetMode="External"/><Relationship Id="rId4" Type="http://schemas.openxmlformats.org/officeDocument/2006/relationships/hyperlink" Target="https://cips.ca/BTM/" TargetMode="External"/><Relationship Id="rId9" Type="http://schemas.openxmlformats.org/officeDocument/2006/relationships/hyperlink" Target="https://itac.ca/blog/ccict-merges-with-itac-to-form-itac-talent/" TargetMode="External"/><Relationship Id="rId14" Type="http://schemas.openxmlformats.org/officeDocument/2006/relationships/hyperlink" Target="https://itac.ca/blog/itac-partnership-receives-funding-mitacs-btm-body-knowledge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fu.ca/students/calendar/2024/spring/programs/business-technology-management/certificate.html" TargetMode="External"/><Relationship Id="rId13" Type="http://schemas.openxmlformats.org/officeDocument/2006/relationships/hyperlink" Target="https://business.acadiau.ca/programs.php?id=btm" TargetMode="External"/><Relationship Id="rId18" Type="http://schemas.openxmlformats.org/officeDocument/2006/relationships/hyperlink" Target="https://uqo.ca/mod/sciences-administration/certificat-gestion-technologies-daffaires" TargetMode="External"/><Relationship Id="rId3" Type="http://schemas.openxmlformats.org/officeDocument/2006/relationships/hyperlink" Target="https://www.torontomu.ca/programs/undergraduate/business-technology-management/" TargetMode="External"/><Relationship Id="rId7" Type="http://schemas.openxmlformats.org/officeDocument/2006/relationships/hyperlink" Target="https://telfer.uottawa.ca/en/bcom/your-program-of-study/program-options-and-minors/business-technology-management/" TargetMode="External"/><Relationship Id="rId12" Type="http://schemas.openxmlformats.org/officeDocument/2006/relationships/hyperlink" Target="https://mybcom.sauder.ubc.ca/courses-money-enrolment/options/business-technology-management" TargetMode="External"/><Relationship Id="rId17" Type="http://schemas.openxmlformats.org/officeDocument/2006/relationships/hyperlink" Target="https://www.uqar.ca/etudes/etudier-a-l-uqar/programmes-d-etudes/4077" TargetMode="External"/><Relationship Id="rId2" Type="http://schemas.openxmlformats.org/officeDocument/2006/relationships/hyperlink" Target="https://www.senecapolytechnic.ca/programs/fulltime/BTM.html" TargetMode="External"/><Relationship Id="rId16" Type="http://schemas.openxmlformats.org/officeDocument/2006/relationships/hyperlink" Target="https://etudier.uqam.ca/programme?code=46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lu.ca/programs/business-and-economics/undergraduate/business-technology-management-btm/index.html" TargetMode="External"/><Relationship Id="rId11" Type="http://schemas.openxmlformats.org/officeDocument/2006/relationships/hyperlink" Target="https://www.ucalgary.ca/future-students/undergraduate/explore-programs/business-technology-management" TargetMode="External"/><Relationship Id="rId5" Type="http://schemas.openxmlformats.org/officeDocument/2006/relationships/hyperlink" Target="https://academiccalendars.romcmaster.ca/preview_program.php?catoid=53&amp;poid=27123" TargetMode="External"/><Relationship Id="rId15" Type="http://schemas.openxmlformats.org/officeDocument/2006/relationships/hyperlink" Target="https://www.fsa.ulaval.ca/etudier/programmes/baa/concentration-gestion-technologies-affaires/" TargetMode="External"/><Relationship Id="rId10" Type="http://schemas.openxmlformats.org/officeDocument/2006/relationships/hyperlink" Target="https://www.ualberta.ca/business/programs/bachelor-of-commerce/majors/business-technology-management.html" TargetMode="External"/><Relationship Id="rId19" Type="http://schemas.openxmlformats.org/officeDocument/2006/relationships/hyperlink" Target="https://oraprdnt.uqtr.uquebec.ca/pls/public/gscw031?owa_no_site=2571&amp;owa_no_fiche=194&amp;owa_bottin=" TargetMode="External"/><Relationship Id="rId4" Type="http://schemas.openxmlformats.org/officeDocument/2006/relationships/hyperlink" Target="https://www.yorku.ca/laps/sas/bcom/degree-options/business-technology-management/" TargetMode="External"/><Relationship Id="rId9" Type="http://schemas.openxmlformats.org/officeDocument/2006/relationships/hyperlink" Target="https://www.athabascau.ca/programs/summary/bachelor-of-commerce-in-business-technology-management.html" TargetMode="External"/><Relationship Id="rId14" Type="http://schemas.openxmlformats.org/officeDocument/2006/relationships/hyperlink" Target="https://www.concordia.ca/academics/undergraduate/business-technology-management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TMprof/btmbok/-/tree/master/do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uremon/epfwiki/blob/master/doc/infrastructure.jp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TMprof/btmbok/-/tree/master/doc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omg.org/spec/Essen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mg.org/spec/SPEM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semat.org/view-3-essence-plu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TMprof/btmbok/-/tree/master/do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aisel.aisnet.org/icis2020/digital_learning_env/digital_learning_env/8/" TargetMode="Externa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018/IJOCI.2019070101" TargetMode="External"/><Relationship Id="rId3" Type="http://schemas.openxmlformats.org/officeDocument/2006/relationships/hyperlink" Target="https://doi.org/10.12821/ijispm090203" TargetMode="External"/><Relationship Id="rId7" Type="http://schemas.openxmlformats.org/officeDocument/2006/relationships/hyperlink" Target="https://aisel.aisnet.org/icis2020/digital_learning_env/digital_learning_env/8/" TargetMode="External"/><Relationship Id="rId2" Type="http://schemas.openxmlformats.org/officeDocument/2006/relationships/hyperlink" Target="https://journals.digitalinnovation.site/?journal=btmj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c.iscap.info/2022/" TargetMode="External"/><Relationship Id="rId5" Type="http://schemas.openxmlformats.org/officeDocument/2006/relationships/hyperlink" Target="https://aisel.aisnet.org/amcis2022/conf_theme/conf_theme/2" TargetMode="External"/><Relationship Id="rId10" Type="http://schemas.openxmlformats.org/officeDocument/2006/relationships/hyperlink" Target="https://spectrum.library.concordia.ca/id/eprint/978663/" TargetMode="External"/><Relationship Id="rId4" Type="http://schemas.openxmlformats.org/officeDocument/2006/relationships/hyperlink" Target="https://aisel.aisnet.org/amcis2021/is_leadership/sig_lead/1" TargetMode="External"/><Relationship Id="rId9" Type="http://schemas.openxmlformats.org/officeDocument/2006/relationships/hyperlink" Target="https://doi.org/10.4018/IJOCI.2019070102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agnontech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stephane.gagnon@uqo.c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igitalinnovation.site/" TargetMode="External"/><Relationship Id="rId5" Type="http://schemas.openxmlformats.org/officeDocument/2006/relationships/hyperlink" Target="https://btmforum.org/" TargetMode="External"/><Relationship Id="rId4" Type="http://schemas.openxmlformats.org/officeDocument/2006/relationships/hyperlink" Target="https://github.com/Digital-Innovation-Foundation/btmbo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F0D8-3D77-40CD-B1A6-CED7EAA6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91673"/>
          </a:xfrm>
        </p:spPr>
        <p:txBody>
          <a:bodyPr/>
          <a:lstStyle/>
          <a:p>
            <a:br>
              <a:rPr lang="en-US" sz="3200" b="1" cap="none" noProof="0" dirty="0"/>
            </a:br>
            <a:r>
              <a:rPr lang="en-US" sz="3200" b="1" cap="none" noProof="0" dirty="0"/>
              <a:t>Business Technology Management (</a:t>
            </a:r>
            <a:r>
              <a:rPr lang="en-US" sz="3200" b="1" cap="none" noProof="0" dirty="0">
                <a:solidFill>
                  <a:srgbClr val="7030A0"/>
                </a:solidFill>
              </a:rPr>
              <a:t>BTM</a:t>
            </a:r>
            <a:r>
              <a:rPr lang="en-US" sz="3200" b="1" cap="none" noProof="0" dirty="0"/>
              <a:t>)</a:t>
            </a:r>
            <a:br>
              <a:rPr lang="en-US" sz="3200" b="1" cap="none" noProof="0" dirty="0"/>
            </a:br>
            <a:endParaRPr lang="en-CA" sz="3200" b="1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CE5-09DF-4681-9F2D-20978583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574937"/>
            <a:ext cx="6831673" cy="2348344"/>
          </a:xfrm>
        </p:spPr>
        <p:txBody>
          <a:bodyPr>
            <a:normAutofit/>
          </a:bodyPr>
          <a:lstStyle/>
          <a:p>
            <a:r>
              <a:rPr lang="en-US" sz="3000" b="1" i="1" dirty="0">
                <a:solidFill>
                  <a:srgbClr val="000000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2024-01-10</a:t>
            </a:r>
            <a:endParaRPr lang="en-CA" sz="3900" b="1" noProof="0" dirty="0"/>
          </a:p>
          <a:p>
            <a:endParaRPr lang="en-CA" noProof="0" dirty="0"/>
          </a:p>
          <a:p>
            <a:r>
              <a:rPr lang="en-CA" noProof="0" dirty="0"/>
              <a:t>Stéphane Gagnon, Ph.D.</a:t>
            </a:r>
          </a:p>
          <a:p>
            <a:r>
              <a:rPr lang="en-CA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admin@gagnontech.org</a:t>
            </a:r>
            <a:r>
              <a:rPr lang="en-CA" sz="1800" dirty="0">
                <a:solidFill>
                  <a:srgbClr val="0070C0"/>
                </a:solidFill>
              </a:rPr>
              <a:t> </a:t>
            </a:r>
            <a:endParaRPr lang="en-CA" sz="1800" noProof="0" dirty="0">
              <a:solidFill>
                <a:srgbClr val="0070C0"/>
              </a:solidFill>
            </a:endParaRPr>
          </a:p>
          <a:p>
            <a:r>
              <a:rPr lang="en-CA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https://gagnontech.org</a:t>
            </a:r>
          </a:p>
          <a:p>
            <a:r>
              <a:rPr lang="en-CA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https://btmforum.org</a:t>
            </a:r>
            <a:r>
              <a:rPr lang="en-CA" sz="1800" dirty="0">
                <a:solidFill>
                  <a:srgbClr val="0070C0"/>
                </a:solidFill>
              </a:rPr>
              <a:t> </a:t>
            </a:r>
            <a:endParaRPr lang="en-CA" sz="1800" noProof="0" dirty="0">
              <a:solidFill>
                <a:srgbClr val="0070C0"/>
              </a:solidFill>
            </a:endParaRPr>
          </a:p>
        </p:txBody>
      </p:sp>
      <p:pic>
        <p:nvPicPr>
          <p:cNvPr id="6" name="Picture 5" descr="C:\Users\gagno\Google Drive\OneDrive\Documents\industry\ITAC\11-BTM-Forum\02-contents\06-logo\png-no-slogan\BTM_Forum_logo_Eng_300.png">
            <a:extLst>
              <a:ext uri="{FF2B5EF4-FFF2-40B4-BE49-F238E27FC236}">
                <a16:creationId xmlns:a16="http://schemas.microsoft.com/office/drawing/2014/main" id="{3740B062-96AA-40E0-A8EF-996CBEEA70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652" y="509067"/>
            <a:ext cx="2076347" cy="7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8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38EE-FC93-4CCD-BBC4-EA8D3F00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Hybrid Professional Roles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3DDC-81E8-41D3-BC3C-AF97FEE78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84F7-74D5-4A42-9010-F8B23115A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BC44299-1D2F-4FBA-A8D7-DE5F319C11CB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A2B048-7D7C-4A19-80BE-9F62AB2CF5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62" y="1428750"/>
            <a:ext cx="9773166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60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9A25AA-1147-43D9-9AE1-F4A53A18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From Information to Business Technology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0249-7470-4F04-A8F3-81DF17E2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FFA3-4B3F-4E90-A51A-422340F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D273-1D7E-4457-A519-B0B2EBC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87A8-E74F-4BD1-83D8-41749A440238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5855E-967D-4413-A5F6-AFF7C42D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3323" y="1933790"/>
            <a:ext cx="8385353" cy="45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317F89A7-019E-4991-8818-5DC9A02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Forum Mission</a:t>
            </a:r>
          </a:p>
        </p:txBody>
      </p:sp>
      <p:graphicFrame>
        <p:nvGraphicFramePr>
          <p:cNvPr id="40" name="Content Placeholder 7">
            <a:extLst>
              <a:ext uri="{FF2B5EF4-FFF2-40B4-BE49-F238E27FC236}">
                <a16:creationId xmlns:a16="http://schemas.microsoft.com/office/drawing/2014/main" id="{15CAB4BF-D345-4AD7-85F3-4DCECFCA2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96956"/>
              </p:ext>
            </p:extLst>
          </p:nvPr>
        </p:nvGraphicFramePr>
        <p:xfrm>
          <a:off x="609600" y="1530261"/>
          <a:ext cx="10991850" cy="458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6B741A-6DB5-4298-ACBA-05FBB8D67E02}"/>
              </a:ext>
            </a:extLst>
          </p:cNvPr>
          <p:cNvSpPr txBox="1"/>
          <p:nvPr/>
        </p:nvSpPr>
        <p:spPr>
          <a:xfrm>
            <a:off x="3038475" y="2002716"/>
            <a:ext cx="154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1. Coach Digital Leaders</a:t>
            </a:r>
            <a:endParaRPr lang="en-CA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C6605-EDAE-4084-8588-F2658D80E829}"/>
              </a:ext>
            </a:extLst>
          </p:cNvPr>
          <p:cNvSpPr txBox="1"/>
          <p:nvPr/>
        </p:nvSpPr>
        <p:spPr>
          <a:xfrm>
            <a:off x="9725025" y="4234392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3. </a:t>
            </a:r>
            <a:r>
              <a:rPr lang="fr-CA" sz="2000" b="1" dirty="0" err="1"/>
              <a:t>Broaden</a:t>
            </a:r>
            <a:r>
              <a:rPr lang="fr-CA" sz="2000" b="1" dirty="0"/>
              <a:t> Digital Vision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116A-76CF-415A-9E7B-2939344C8950}"/>
              </a:ext>
            </a:extLst>
          </p:cNvPr>
          <p:cNvSpPr txBox="1"/>
          <p:nvPr/>
        </p:nvSpPr>
        <p:spPr>
          <a:xfrm>
            <a:off x="1102864" y="4239684"/>
            <a:ext cx="170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2. </a:t>
            </a:r>
            <a:r>
              <a:rPr lang="fr-CA" sz="2000" b="1" dirty="0" err="1"/>
              <a:t>Develop</a:t>
            </a:r>
            <a:r>
              <a:rPr lang="fr-CA" sz="2000" b="1" dirty="0"/>
              <a:t> </a:t>
            </a:r>
            <a:r>
              <a:rPr lang="fr-CA" sz="2000" b="1" dirty="0" err="1"/>
              <a:t>Hybrid</a:t>
            </a:r>
            <a:r>
              <a:rPr lang="fr-CA" sz="2000" b="1" dirty="0"/>
              <a:t> Acumen</a:t>
            </a:r>
            <a:endParaRPr lang="en-CA" sz="2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266F-FB85-42C8-BE21-0612E8278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D479-0976-4448-9119-89DAD2B06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3A00917-E8EB-40F9-85AD-6395FA48A28E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9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666-83AE-413D-BE10-71F50840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39400" cy="1485900"/>
          </a:xfrm>
        </p:spPr>
        <p:txBody>
          <a:bodyPr>
            <a:normAutofit/>
          </a:bodyPr>
          <a:lstStyle/>
          <a:p>
            <a:r>
              <a:rPr lang="en-CA" sz="4000" noProof="0" dirty="0"/>
              <a:t>BTM Accreditation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D924-A7E4-40E0-9002-AB34F118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2C05-E43D-4B92-AB03-CA42EDA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 descr="C:\Users\gagnon\AppData\Local\Microsoft\Windows\INetCacheContent.Word\BTM-BOK-Model-v1.png">
            <a:extLst>
              <a:ext uri="{FF2B5EF4-FFF2-40B4-BE49-F238E27FC236}">
                <a16:creationId xmlns:a16="http://schemas.microsoft.com/office/drawing/2014/main" id="{3C5826E6-F352-4E3B-A7EB-FEB98E79E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1428750"/>
            <a:ext cx="8638981" cy="50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9B20D-49C1-4264-8E43-978B8F16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E75E-4B57-4CE5-9299-B9D9F9A6C2A7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0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0741-6E1E-0945-EEBA-FB66CDE2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BTM Forum Timeline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735B-D653-8996-6413-695B04AA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093"/>
            <a:ext cx="10413290" cy="5187294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2009</a:t>
            </a:r>
            <a:r>
              <a:rPr lang="en-US" b="1" dirty="0"/>
              <a:t>: </a:t>
            </a:r>
            <a:r>
              <a:rPr lang="en-US" dirty="0"/>
              <a:t>A team of faculty and industry leaders attend a meeting at the </a:t>
            </a:r>
            <a:r>
              <a:rPr lang="en-US" b="1" dirty="0">
                <a:hlinkClick r:id="rId2"/>
              </a:rPr>
              <a:t>Toronto Metropolitan University (TMU)</a:t>
            </a:r>
            <a:r>
              <a:rPr lang="en-US" dirty="0"/>
              <a:t> organized by the </a:t>
            </a:r>
            <a:r>
              <a:rPr lang="en-US" b="1" dirty="0">
                <a:hlinkClick r:id="rId3"/>
              </a:rPr>
              <a:t>Canadian Coalition for Tomorrow’s ICT Skills (CCICT)</a:t>
            </a:r>
            <a:r>
              <a:rPr lang="en-US" dirty="0"/>
              <a:t>; they launch the</a:t>
            </a:r>
            <a:r>
              <a:rPr lang="en-US" b="1" i="1" dirty="0"/>
              <a:t> Business Technology Management (BTM) initiative</a:t>
            </a:r>
            <a:r>
              <a:rPr lang="en-US" dirty="0"/>
              <a:t>, with the </a:t>
            </a:r>
            <a:r>
              <a:rPr lang="en-US" b="1" i="1" dirty="0"/>
              <a:t>BTM Advisory Council (BTMAC)</a:t>
            </a:r>
            <a:r>
              <a:rPr lang="en-US" dirty="0"/>
              <a:t> as its steering committee; a set of 40 criteria are synthesized in the </a:t>
            </a:r>
            <a:r>
              <a:rPr lang="en-US" b="1" i="1" dirty="0"/>
              <a:t>BTM Accreditation Criteria 1.0</a:t>
            </a:r>
            <a:r>
              <a:rPr lang="en-US" dirty="0"/>
              <a:t> administered by </a:t>
            </a:r>
            <a:r>
              <a:rPr lang="en-US" b="1" dirty="0">
                <a:hlinkClick r:id="rId4"/>
              </a:rPr>
              <a:t>Canadian Information Processing Society (CIPS)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2010</a:t>
            </a:r>
            <a:r>
              <a:rPr lang="en-US" b="1" dirty="0"/>
              <a:t>: </a:t>
            </a:r>
            <a:r>
              <a:rPr lang="en-US" dirty="0"/>
              <a:t>Government of Canada Launches </a:t>
            </a:r>
            <a:r>
              <a:rPr lang="en-US" b="1" dirty="0">
                <a:hlinkClick r:id="rId5"/>
              </a:rPr>
              <a:t>National Consultations on a Digital Economy Strategy</a:t>
            </a:r>
            <a:r>
              <a:rPr lang="en-US" dirty="0"/>
              <a:t>; CCITC publishes the white paper entitled “</a:t>
            </a:r>
            <a:r>
              <a:rPr lang="en-US" i="1" dirty="0"/>
              <a:t>Canada: The go-to country for brainpower resources in the global digital economy</a:t>
            </a:r>
            <a:r>
              <a:rPr lang="en-US" dirty="0"/>
              <a:t>“.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2011</a:t>
            </a:r>
            <a:r>
              <a:rPr lang="en-US" b="1" dirty="0"/>
              <a:t>: </a:t>
            </a:r>
            <a:r>
              <a:rPr lang="en-US" dirty="0"/>
              <a:t>Based on the consultation, Government of Canada </a:t>
            </a:r>
            <a:r>
              <a:rPr lang="en-US" b="1" dirty="0">
                <a:hlinkClick r:id="rId6"/>
              </a:rPr>
              <a:t>allocates CAN$ 720 million</a:t>
            </a:r>
            <a:r>
              <a:rPr lang="en-US" dirty="0"/>
              <a:t> to a new digital economy strategy; CAN$ 60 million are dedicated to IT human resources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2013</a:t>
            </a:r>
            <a:r>
              <a:rPr lang="en-US" b="1" dirty="0"/>
              <a:t>: </a:t>
            </a:r>
            <a:r>
              <a:rPr lang="en-US" b="1" dirty="0">
                <a:hlinkClick r:id="rId7"/>
              </a:rPr>
              <a:t>Simon Fraser University (SFU)</a:t>
            </a:r>
            <a:r>
              <a:rPr lang="en-US" dirty="0"/>
              <a:t> programs obtain the first BTM accreditation from CIPS.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2014</a:t>
            </a:r>
            <a:r>
              <a:rPr lang="en-US" b="1" dirty="0"/>
              <a:t>: </a:t>
            </a:r>
            <a:r>
              <a:rPr lang="en-US" b="1" dirty="0">
                <a:hlinkClick r:id="rId8"/>
              </a:rPr>
              <a:t>CCITC obtains a Government of Canada grant of CAN$ 1.6 million</a:t>
            </a:r>
            <a:r>
              <a:rPr lang="en-US" dirty="0"/>
              <a:t> to develop and promote BTM programs; it </a:t>
            </a:r>
            <a:r>
              <a:rPr lang="en-US" b="1" dirty="0">
                <a:hlinkClick r:id="rId9"/>
              </a:rPr>
              <a:t>merges with the IT Association of Canada (ITAC)</a:t>
            </a:r>
            <a:r>
              <a:rPr lang="en-US" dirty="0"/>
              <a:t> to become </a:t>
            </a:r>
            <a:r>
              <a:rPr lang="en-US" b="1" i="1" dirty="0"/>
              <a:t>ITAC Talent</a:t>
            </a:r>
            <a:r>
              <a:rPr lang="en-US" dirty="0"/>
              <a:t>; first edition of </a:t>
            </a:r>
            <a:r>
              <a:rPr lang="en-US" b="1" i="1" dirty="0"/>
              <a:t>BTM </a:t>
            </a:r>
            <a:r>
              <a:rPr lang="en-US" b="1" i="1" dirty="0" err="1"/>
              <a:t>TalentMash</a:t>
            </a:r>
            <a:r>
              <a:rPr lang="en-US" dirty="0"/>
              <a:t> is launched, which will develop into a Canada-wide annual job fair and competition, held every Fall until 2018 in 5-7 Canadian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2015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b="1" i="1" dirty="0">
                <a:hlinkClick r:id="rId10"/>
              </a:rPr>
              <a:t>National Business Technology Management (BTM) Conference 2015</a:t>
            </a:r>
            <a:r>
              <a:rPr lang="en-US" dirty="0"/>
              <a:t> is organized in Halifax, NS, during the Administrative Sciences Association of Canada (ASAC) Conference.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2016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b="1" i="1" dirty="0">
                <a:hlinkClick r:id="rId11"/>
              </a:rPr>
              <a:t>BTM Accreditation Criteria 2.0</a:t>
            </a:r>
            <a:r>
              <a:rPr lang="en-US" dirty="0"/>
              <a:t> are published, growing to 70 criteria organized in 7 knowledge domains; a second edition of the </a:t>
            </a:r>
            <a:r>
              <a:rPr lang="en-US" b="1" i="1" dirty="0">
                <a:hlinkClick r:id="rId12"/>
              </a:rPr>
              <a:t>BTM Conference</a:t>
            </a:r>
            <a:r>
              <a:rPr lang="en-US" dirty="0"/>
              <a:t> is organized in Edmonton, AB, during the ASAC Conference; the </a:t>
            </a:r>
            <a:r>
              <a:rPr lang="en-US" b="1" i="1" dirty="0"/>
              <a:t>BTM Forum</a:t>
            </a:r>
            <a:r>
              <a:rPr lang="en-US" dirty="0"/>
              <a:t> is created with the BTM Governing Council (BTMGC) to run a professional networking organization, and the BTM Accreditation Council (BTMAC) to administer program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2017</a:t>
            </a:r>
            <a:r>
              <a:rPr lang="en-US" b="1" dirty="0"/>
              <a:t>: </a:t>
            </a:r>
            <a:r>
              <a:rPr lang="en-US" dirty="0"/>
              <a:t>The number of </a:t>
            </a:r>
            <a:r>
              <a:rPr lang="en-US" b="1" dirty="0">
                <a:hlinkClick r:id="rId4"/>
              </a:rPr>
              <a:t>BTM accreditations and recognitions</a:t>
            </a:r>
            <a:r>
              <a:rPr lang="en-US" dirty="0"/>
              <a:t> reaches 10 institutions among 20+ that offer BTM branded programs; a third edition of the </a:t>
            </a:r>
            <a:r>
              <a:rPr lang="en-US" b="1" i="1" dirty="0"/>
              <a:t>BTM Conference</a:t>
            </a:r>
            <a:r>
              <a:rPr lang="en-US" dirty="0"/>
              <a:t> is organized at Université du Québec à Montréal (UQAM), Montréal, QC; students of the TMU win the first </a:t>
            </a:r>
            <a:r>
              <a:rPr lang="en-US" b="1" i="1" dirty="0">
                <a:hlinkClick r:id="rId13"/>
              </a:rPr>
              <a:t>Annual BTM Case Competition</a:t>
            </a:r>
            <a:r>
              <a:rPr lang="en-US" dirty="0"/>
              <a:t>; ITAC Talent obtains </a:t>
            </a:r>
            <a:r>
              <a:rPr lang="en-US" b="1" dirty="0">
                <a:hlinkClick r:id="rId14"/>
              </a:rPr>
              <a:t>CAN$ 160,000 MITACS Accelerate grant</a:t>
            </a:r>
            <a:r>
              <a:rPr lang="en-US" b="1" dirty="0"/>
              <a:t> </a:t>
            </a:r>
            <a:r>
              <a:rPr lang="en-US" dirty="0"/>
              <a:t>with Université du Québec en Outaouais (UQO), Gatineau, QC, to launch an applied research project and develop the </a:t>
            </a:r>
            <a:r>
              <a:rPr lang="en-US" b="1" i="1" dirty="0">
                <a:hlinkClick r:id="rId15"/>
              </a:rPr>
              <a:t>BTM Body of Knowledge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2019</a:t>
            </a:r>
            <a:r>
              <a:rPr lang="en-US" b="1" dirty="0"/>
              <a:t>: </a:t>
            </a:r>
            <a:r>
              <a:rPr lang="en-US" dirty="0"/>
              <a:t>The first edition of the BTM BOK (v.0.1) is published on GitHub; </a:t>
            </a:r>
            <a:r>
              <a:rPr lang="en-US" b="1" dirty="0">
                <a:hlinkClick r:id="rId16"/>
              </a:rPr>
              <a:t>ITAC changes name to become TECHNATION Canada</a:t>
            </a:r>
            <a:r>
              <a:rPr lang="en-US" dirty="0"/>
              <a:t>; ITAC Talent is </a:t>
            </a:r>
            <a:r>
              <a:rPr lang="en-US" dirty="0" err="1"/>
              <a:t>disolved</a:t>
            </a:r>
            <a:r>
              <a:rPr lang="en-US" dirty="0"/>
              <a:t> given the end of Government of Canada funding.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2020</a:t>
            </a:r>
            <a:r>
              <a:rPr lang="en-US" b="1" dirty="0"/>
              <a:t>: </a:t>
            </a:r>
            <a:r>
              <a:rPr lang="en-US" dirty="0"/>
              <a:t>The global pandemic stalls the development of BTM Forum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2021</a:t>
            </a:r>
            <a:r>
              <a:rPr lang="en-US" b="1" dirty="0"/>
              <a:t>: </a:t>
            </a:r>
            <a:r>
              <a:rPr lang="en-US" dirty="0"/>
              <a:t>TECHNATION Canada signs an agreement to transfer all BTM initiative trademarks, assets, and operations to the Digital Innovation Foundation (DIF).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2022</a:t>
            </a:r>
            <a:r>
              <a:rPr lang="en-US" b="1" dirty="0"/>
              <a:t>: </a:t>
            </a:r>
            <a:r>
              <a:rPr lang="en-US" dirty="0"/>
              <a:t>CIPS signs an agreement with BTMGC members to reintegrate BTM accreditation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2023</a:t>
            </a:r>
            <a:r>
              <a:rPr lang="en-US" b="1" dirty="0"/>
              <a:t>: </a:t>
            </a:r>
            <a:r>
              <a:rPr lang="en-US" dirty="0"/>
              <a:t>BTMGC votes to become the BTM Council for Canada; BTM Forum develops into a global initiative, with Canada chairing the first BTM Global Council.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AB54-1C9D-49B6-5966-263939C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0883-D88A-4605-B8E5-5ED088A0AB22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7923-A4B0-FDFB-1866-9FBBD7C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10E7-91E1-6F72-95F6-843238F4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88-58EA-1554-F2D8-FA1D1E5C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21235"/>
            <a:ext cx="9601200" cy="1485900"/>
          </a:xfrm>
        </p:spPr>
        <p:txBody>
          <a:bodyPr/>
          <a:lstStyle/>
          <a:p>
            <a:r>
              <a:rPr lang="fr-CA" dirty="0"/>
              <a:t>Canadian BTM Programs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DC330-61B3-0FD2-5547-1E4F601B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222" y="1279200"/>
            <a:ext cx="9458233" cy="51741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https://www.senecapolytechnic.ca/programs/fulltime/BTM.html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https://www.torontomu.ca/programs/undergraduate/business-technology-management/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https://www.yorku.ca/laps/sas/bcom/degree-options/business-technology-management/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https://academiccalendars.romcmaster.ca/preview_program.php?catoid=53&amp;poid=27123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https://www.wlu.ca/programs/business-and-economics/undergraduate/business-technology-management-btm/index.html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https://telfer.uottawa.ca/en/bcom/your-program-of-study/program-options-and-minors/business-technology-management/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https://www.athabascau.ca/programs/summary/bachelor-of-commerce-in-business-technology-management.html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https://www.ualberta.ca/business/programs/bachelor-of-commerce/majors/business-technology-management.html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https://www.ucalgary.ca/future-students/undergraduate/explore-programs/business-technology-management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http://www.sfu.ca/students/calendar/2024/spring/programs/business-technology-management/certificate.html</a:t>
            </a:r>
            <a:r>
              <a:rPr lang="en-CA" sz="1400" dirty="0">
                <a:solidFill>
                  <a:srgbClr val="0070C0"/>
                </a:solidFill>
              </a:rPr>
              <a:t> 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https://mybcom.sauder.ubc.ca/courses-money-enrolment/options/business-technology-management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https://business.acadiau.ca/programs.php?id=btm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https://www.concordia.ca/academics/undergraduate/business-technology-management.html</a:t>
            </a:r>
            <a:endParaRPr lang="en-CA" sz="1400" dirty="0">
              <a:solidFill>
                <a:srgbClr val="0070C0"/>
              </a:solidFill>
              <a:hlinkClick r:id="rId1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https://www.fsa.ulaval.ca/etudier/programmes/baa/concentration-gestion-technologies-affaires/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https://etudier.uqam.ca/programme?code=4668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https://www.uqar.ca/etudes/etudier-a-l-uqar/programmes-d-etudes/4077</a:t>
            </a:r>
            <a:endParaRPr lang="en-CA" sz="1400" dirty="0">
              <a:solidFill>
                <a:srgbClr val="0070C0"/>
              </a:solidFill>
              <a:hlinkClick r:id="rId1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https://uqo.ca/mod/sciences-administration/certificat-gestion-technologies-daffaires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https://oraprdnt.uqtr.uquebec.ca/pls/public/gscw031?owa_no_site=2571&amp;owa_no_fiche=194&amp;owa_bottin=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226E7-0637-0867-8409-4F1199CE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A133-F6C9-4986-9DD4-3323E2F2150B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24F87-8979-F4BC-CA03-568DADEF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C82-78B0-D861-2EC6-DDCC4AF1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D4EB7-3DD1-7BE2-69B6-73AC613A4AB1}"/>
              </a:ext>
            </a:extLst>
          </p:cNvPr>
          <p:cNvSpPr txBox="1"/>
          <p:nvPr/>
        </p:nvSpPr>
        <p:spPr>
          <a:xfrm>
            <a:off x="852131" y="183748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FF0000"/>
                </a:solidFill>
              </a:rPr>
              <a:t>6 in Ontario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DCD6E-9385-3923-D8DA-726DB4FC4493}"/>
              </a:ext>
            </a:extLst>
          </p:cNvPr>
          <p:cNvSpPr txBox="1"/>
          <p:nvPr/>
        </p:nvSpPr>
        <p:spPr>
          <a:xfrm>
            <a:off x="1103965" y="3406935"/>
            <a:ext cx="11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FF0000"/>
                </a:solidFill>
              </a:rPr>
              <a:t>5 in West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E61BE-D10D-77DF-26A8-EEE7CB159E37}"/>
              </a:ext>
            </a:extLst>
          </p:cNvPr>
          <p:cNvSpPr txBox="1"/>
          <p:nvPr/>
        </p:nvSpPr>
        <p:spPr>
          <a:xfrm>
            <a:off x="1151308" y="4394228"/>
            <a:ext cx="10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FF0000"/>
                </a:solidFill>
              </a:rPr>
              <a:t>1 in East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FCDCC-545F-0CE0-CC8C-AB7AFF336EA9}"/>
              </a:ext>
            </a:extLst>
          </p:cNvPr>
          <p:cNvSpPr txBox="1"/>
          <p:nvPr/>
        </p:nvSpPr>
        <p:spPr>
          <a:xfrm>
            <a:off x="890046" y="5461771"/>
            <a:ext cx="134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FF0000"/>
                </a:solidFill>
              </a:rPr>
              <a:t>6 in Québec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5DBB116-0033-6781-CC1F-BB529058407E}"/>
              </a:ext>
            </a:extLst>
          </p:cNvPr>
          <p:cNvSpPr/>
          <p:nvPr/>
        </p:nvSpPr>
        <p:spPr>
          <a:xfrm>
            <a:off x="2238040" y="1279199"/>
            <a:ext cx="357182" cy="1485899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9B9091-530C-BBC9-7136-3FA7F027E483}"/>
              </a:ext>
            </a:extLst>
          </p:cNvPr>
          <p:cNvSpPr/>
          <p:nvPr/>
        </p:nvSpPr>
        <p:spPr>
          <a:xfrm>
            <a:off x="2237133" y="2972629"/>
            <a:ext cx="357182" cy="1237944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4885BB5-0A95-56E1-F19D-77C44C8D747F}"/>
              </a:ext>
            </a:extLst>
          </p:cNvPr>
          <p:cNvSpPr/>
          <p:nvPr/>
        </p:nvSpPr>
        <p:spPr>
          <a:xfrm>
            <a:off x="2238040" y="4890035"/>
            <a:ext cx="357182" cy="1512804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A888FB5-2BB9-6C60-A849-12A36FAE560F}"/>
              </a:ext>
            </a:extLst>
          </p:cNvPr>
          <p:cNvSpPr/>
          <p:nvPr/>
        </p:nvSpPr>
        <p:spPr>
          <a:xfrm>
            <a:off x="2237133" y="4373453"/>
            <a:ext cx="357182" cy="404615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3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3. Digital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3.1. Business-Technology Alignment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400" noProof="0" dirty="0"/>
              <a:t>Emergence of IT strategy from an organizational perspective, beyond the traditional functional viewpoint of IT, with a greater emphasis on its innovative potential (Chen et al. 2010)</a:t>
            </a:r>
          </a:p>
          <a:p>
            <a:r>
              <a:rPr lang="en-US" sz="2400" dirty="0"/>
              <a:t>R</a:t>
            </a:r>
            <a:r>
              <a:rPr lang="en-US" sz="2400" noProof="0" dirty="0" err="1"/>
              <a:t>econceptualizing</a:t>
            </a:r>
            <a:r>
              <a:rPr lang="en-US" sz="2400" noProof="0" dirty="0"/>
              <a:t> IT beyond its artefact nature, and toward a broader value perspective integral to business (Gable 2010)</a:t>
            </a:r>
          </a:p>
          <a:p>
            <a:r>
              <a:rPr lang="en-US" sz="2400" dirty="0"/>
              <a:t>C</a:t>
            </a:r>
            <a:r>
              <a:rPr lang="en-US" sz="2400" noProof="0" dirty="0" err="1"/>
              <a:t>omplex</a:t>
            </a:r>
            <a:r>
              <a:rPr lang="en-US" sz="2400" noProof="0" dirty="0"/>
              <a:t> adaptive system perspective conceptualizes digital as the vast network of relationships among business and technology concerns, wholly integrated, assessed, co-designed, and co-executed (</a:t>
            </a:r>
            <a:r>
              <a:rPr lang="en-US" sz="2400" noProof="0" dirty="0" err="1"/>
              <a:t>Merali</a:t>
            </a:r>
            <a:r>
              <a:rPr lang="en-US" sz="2400" noProof="0" dirty="0"/>
              <a:t> et al. 2012)</a:t>
            </a:r>
          </a:p>
          <a:p>
            <a:r>
              <a:rPr lang="en-US" sz="2400" noProof="0" dirty="0"/>
              <a:t>Explain how business and technology strategies are enacted, beyond alignment itself (Chan and Reich 2007)</a:t>
            </a:r>
          </a:p>
          <a:p>
            <a:r>
              <a:rPr lang="en-US" sz="2400" noProof="0" dirty="0"/>
              <a:t>Process amplified by the mediating interdependencies between the six relationships between four alignment components (Gerow et al. 2015)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0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3.2. Digital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dirty="0"/>
              <a:t>Digital Strategy creates a seamless integration of business and technology (Bharadwaj et al. 2013)</a:t>
            </a:r>
            <a:endParaRPr lang="fr-CA" sz="2667" dirty="0"/>
          </a:p>
          <a:p>
            <a:r>
              <a:rPr lang="en-US" sz="2400" dirty="0"/>
              <a:t>Requires a </a:t>
            </a:r>
            <a:r>
              <a:rPr lang="en-US" sz="2400" dirty="0" err="1"/>
              <a:t>hy</a:t>
            </a:r>
            <a:r>
              <a:rPr lang="en-US" sz="2400" noProof="0" dirty="0" err="1"/>
              <a:t>brid</a:t>
            </a:r>
            <a:r>
              <a:rPr lang="en-US" sz="2400" noProof="0" dirty="0"/>
              <a:t> skillset of business technology leadership, that must be further adopted throughout the organization (Grover et al. 2018)</a:t>
            </a:r>
          </a:p>
          <a:p>
            <a:r>
              <a:rPr lang="en-US" sz="2400" noProof="0" dirty="0"/>
              <a:t>Develop the necessary abilities to manage a hybrid strategy process (Johnson and Lederer 2010)</a:t>
            </a:r>
          </a:p>
          <a:p>
            <a:r>
              <a:rPr lang="en-US" sz="2400" noProof="0" dirty="0"/>
              <a:t>Greater expectation on the business performance impact of IT (</a:t>
            </a:r>
            <a:r>
              <a:rPr lang="en-US" sz="2400" noProof="0" dirty="0" err="1"/>
              <a:t>Peppard</a:t>
            </a:r>
            <a:r>
              <a:rPr lang="en-US" sz="2400" noProof="0" dirty="0"/>
              <a:t> 2010; Varajão et al. 2016)</a:t>
            </a:r>
          </a:p>
          <a:p>
            <a:r>
              <a:rPr lang="en-US" sz="2400" noProof="0" dirty="0"/>
              <a:t>Greater freedom in contributing to business strategy (Ding et al. 2014)</a:t>
            </a:r>
          </a:p>
          <a:p>
            <a:endParaRPr lang="en-US" sz="2400" noProof="0" dirty="0"/>
          </a:p>
          <a:p>
            <a:endParaRPr lang="en-US" sz="24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3.3. Leadership Competencies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400" noProof="0" dirty="0"/>
              <a:t>Digital Strategy has emphasized hybrid leadership skills for digital project success (Kane et al. 2019)</a:t>
            </a:r>
          </a:p>
          <a:p>
            <a:r>
              <a:rPr lang="en-US" sz="2400" noProof="0" dirty="0"/>
              <a:t>Digital project leaders are required to help people learn and co-create both new technology applications and new organizational capabilities</a:t>
            </a:r>
          </a:p>
          <a:p>
            <a:r>
              <a:rPr lang="en-CA" sz="2400" noProof="0" dirty="0"/>
              <a:t>Chief Digital Officer (CDO) role is </a:t>
            </a:r>
            <a:r>
              <a:rPr lang="en-US" sz="2400" noProof="0" dirty="0"/>
              <a:t>a hybrid role with focus on business value from IT (Horlacher 2016; </a:t>
            </a:r>
            <a:r>
              <a:rPr lang="en-US" sz="2400" noProof="0" dirty="0" err="1"/>
              <a:t>Locoro</a:t>
            </a:r>
            <a:r>
              <a:rPr lang="en-US" sz="2400" noProof="0" dirty="0"/>
              <a:t> and </a:t>
            </a:r>
            <a:r>
              <a:rPr lang="en-US" sz="2400" noProof="0" dirty="0" err="1"/>
              <a:t>Ravarini</a:t>
            </a:r>
            <a:r>
              <a:rPr lang="en-US" sz="2400" noProof="0" dirty="0"/>
              <a:t> 2019)</a:t>
            </a:r>
          </a:p>
          <a:p>
            <a:r>
              <a:rPr lang="en-US" sz="2400" dirty="0"/>
              <a:t>M</a:t>
            </a:r>
            <a:r>
              <a:rPr lang="en-US" sz="2400" noProof="0" dirty="0" err="1"/>
              <a:t>atch</a:t>
            </a:r>
            <a:r>
              <a:rPr lang="en-US" sz="2400" noProof="0" dirty="0"/>
              <a:t> and master the business strategies pursued by the organization (Li and Tan 2013; Shaughnessy 2018)</a:t>
            </a:r>
          </a:p>
          <a:p>
            <a:r>
              <a:rPr lang="en-US" sz="2400" noProof="0" dirty="0"/>
              <a:t>Acquiring the necessary understanding of the business and its industry through varied experience (</a:t>
            </a:r>
            <a:r>
              <a:rPr lang="en-US" sz="2400" noProof="0" dirty="0" err="1"/>
              <a:t>Sobol</a:t>
            </a:r>
            <a:r>
              <a:rPr lang="en-US" sz="2400" noProof="0" dirty="0"/>
              <a:t> and Klein 2009)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D58-7782-4C56-9301-2883B624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E70C-1908-485C-8EFA-0F6F872E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7108"/>
            <a:ext cx="9601200" cy="43902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From Information to Business Technology Management</a:t>
            </a:r>
            <a:endParaRPr lang="en-CA" noProof="0" dirty="0"/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Digital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As-Practice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Rethinking IT Talent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Unified Digital Profession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CA" noProof="0" dirty="0"/>
          </a:p>
          <a:p>
            <a:pPr marL="457200" indent="-457200">
              <a:buFont typeface="+mj-lt"/>
              <a:buAutoNum type="arabicPeriod"/>
            </a:pPr>
            <a:endParaRPr lang="en-CA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D18F-7E66-44BE-A6D1-A42F61A3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C92B-6BD2-4402-A7D2-0BCBAE34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5EBD8-A05F-4E07-89E6-3910ADF3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92E-20B5-43AE-8B5D-CB0082B0C9D3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Digital Leadership Competencies</a:t>
            </a:r>
            <a:endParaRPr lang="en-CA" sz="40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193BBA-84CF-1422-7960-FB15961598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4735" y="1980945"/>
          <a:ext cx="10972797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1585358930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452359237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10475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Competency</a:t>
                      </a:r>
                      <a:endParaRPr lang="en-CA" sz="2000" dirty="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Link to Digital Strategy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Authors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0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model redesign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Formulate digital strategies departing from established models for competitive advantages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(Berman 2012; Schallmo et al. 2017)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39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Value-driven and user-centric innovation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 IT-enabled change on actual value impact and end-user behaviors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(Kohli and Melville 2019; Vial 2019)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08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Data-centric transformation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strategies or formulate new ones based on data and intelligence capabilities</a:t>
                      </a:r>
                      <a:endParaRPr lang="en-CA" sz="200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(Brock and von </a:t>
                      </a: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Wangenheim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2019; Raisinghani 2021)</a:t>
                      </a:r>
                      <a:endParaRPr lang="en-CA" sz="2000" dirty="0">
                        <a:effectLst/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74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3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As-Practice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5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As-Practice Perspective in IS-IT</a:t>
            </a:r>
            <a:endParaRPr lang="en-CA" sz="4000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2F9378-AA36-1DCF-D212-E54CDEB1C8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297858"/>
          <a:ext cx="10210800" cy="415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71D6D-E933-48A1-CEA1-32DAF2E70C6C}"/>
              </a:ext>
            </a:extLst>
          </p:cNvPr>
          <p:cNvSpPr txBox="1"/>
          <p:nvPr/>
        </p:nvSpPr>
        <p:spPr>
          <a:xfrm>
            <a:off x="1371600" y="5622389"/>
            <a:ext cx="10314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Scopus: </a:t>
            </a:r>
            <a:r>
              <a:rPr lang="en-US" sz="1600" dirty="0"/>
              <a:t>( TITLE ( </a:t>
            </a:r>
            <a:r>
              <a:rPr lang="en-US" sz="1600" i="1" dirty="0"/>
              <a:t>"as practice"</a:t>
            </a:r>
            <a:r>
              <a:rPr lang="en-US" sz="1600" dirty="0"/>
              <a:t> )  AND  SRCTITLE ( </a:t>
            </a:r>
            <a:r>
              <a:rPr lang="en-US" sz="1600" i="1" dirty="0"/>
              <a:t>"information"</a:t>
            </a:r>
            <a:r>
              <a:rPr lang="en-US" sz="1600" dirty="0"/>
              <a:t>  OR  </a:t>
            </a:r>
            <a:r>
              <a:rPr lang="en-US" sz="1600" i="1" dirty="0"/>
              <a:t>"technology"</a:t>
            </a:r>
            <a:r>
              <a:rPr lang="en-US" sz="1600" dirty="0"/>
              <a:t>  OR  </a:t>
            </a:r>
            <a:r>
              <a:rPr lang="en-US" sz="1600" i="1" dirty="0"/>
              <a:t>"system"</a:t>
            </a:r>
            <a:r>
              <a:rPr lang="en-US" sz="1600" dirty="0"/>
              <a:t>  OR  </a:t>
            </a:r>
            <a:r>
              <a:rPr lang="en-US" sz="1600" i="1" dirty="0"/>
              <a:t>"software"</a:t>
            </a:r>
            <a:r>
              <a:rPr lang="en-US" sz="1600" dirty="0"/>
              <a:t> ) )</a:t>
            </a:r>
          </a:p>
          <a:p>
            <a:r>
              <a:rPr lang="en-US" sz="1600" dirty="0"/>
              <a:t>Found 26, only 15 relevant, started in 2014 with Special Issue in </a:t>
            </a:r>
            <a:r>
              <a:rPr lang="en-US" sz="1600" b="1" i="1" dirty="0"/>
              <a:t>Journal of Strategic Information Systems (JSIS)</a:t>
            </a:r>
            <a:endParaRPr lang="en-US" sz="1600" dirty="0"/>
          </a:p>
          <a:p>
            <a:r>
              <a:rPr lang="en-US" sz="1600" dirty="0"/>
              <a:t>After 2014, only 6 articles in journals, others all in proceedings and books.  </a:t>
            </a:r>
          </a:p>
        </p:txBody>
      </p:sp>
    </p:spTree>
    <p:extLst>
      <p:ext uri="{BB962C8B-B14F-4D97-AF65-F5344CB8AC3E}">
        <p14:creationId xmlns:p14="http://schemas.microsoft.com/office/powerpoint/2010/main" val="76092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4.1. Strategy-as-Practice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Strategy-as-Practice is fundamentally a more dynamic and complex perspective of strategy making</a:t>
            </a:r>
          </a:p>
          <a:p>
            <a:r>
              <a:rPr lang="en-US" sz="2667" noProof="0" dirty="0"/>
              <a:t>Interplay of strategy making, strategy makers, strategy artefacts, and strategy processes are co-constructed through a dynamic, emergent, and learning-oriented praxis (</a:t>
            </a:r>
            <a:r>
              <a:rPr lang="en-US" sz="2667" noProof="0" dirty="0" err="1"/>
              <a:t>Jarzabkowski</a:t>
            </a:r>
            <a:r>
              <a:rPr lang="en-US" sz="2667" noProof="0" dirty="0"/>
              <a:t> 2008; Whittington 1996)</a:t>
            </a:r>
          </a:p>
          <a:p>
            <a:r>
              <a:rPr lang="en-US" sz="2667" dirty="0"/>
              <a:t>S</a:t>
            </a:r>
            <a:r>
              <a:rPr lang="en-US" sz="2667" noProof="0" dirty="0"/>
              <a:t>till emerging in the IS literature, since 2014 with Special Issue in </a:t>
            </a:r>
            <a:r>
              <a:rPr lang="en-US" sz="2667" b="1" i="1" noProof="0" dirty="0"/>
              <a:t>Journal of Strategic Information Systems (JSIS)</a:t>
            </a:r>
            <a:r>
              <a:rPr lang="en-US" sz="2667" noProof="0" dirty="0"/>
              <a:t> (Arvidsson and </a:t>
            </a:r>
            <a:r>
              <a:rPr lang="en-US" sz="2667" noProof="0" dirty="0" err="1"/>
              <a:t>Holmström</a:t>
            </a:r>
            <a:r>
              <a:rPr lang="en-US" sz="2667" noProof="0" dirty="0"/>
              <a:t> 2017; Whittington 2014)</a:t>
            </a:r>
          </a:p>
          <a:p>
            <a:r>
              <a:rPr lang="en-US" sz="2667" dirty="0"/>
              <a:t>E</a:t>
            </a:r>
            <a:r>
              <a:rPr lang="en-US" sz="2667" noProof="0" dirty="0" err="1"/>
              <a:t>xtend</a:t>
            </a:r>
            <a:r>
              <a:rPr lang="en-US" sz="2667" noProof="0" dirty="0"/>
              <a:t> the alignment literature and respond to calls for more dynamic and micro-focused research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1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4.2. </a:t>
            </a:r>
            <a:r>
              <a:rPr lang="en-US" sz="4000" dirty="0"/>
              <a:t>Project</a:t>
            </a:r>
            <a:r>
              <a:rPr lang="en-US" sz="4000" noProof="0" dirty="0"/>
              <a:t>-as-Practice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 fontScale="92500"/>
          </a:bodyPr>
          <a:lstStyle/>
          <a:p>
            <a:r>
              <a:rPr lang="en-US" sz="2667" noProof="0" dirty="0"/>
              <a:t>Project-as-Practice poses to view project execution from the viewpoint of what actually happens in projects</a:t>
            </a:r>
          </a:p>
          <a:p>
            <a:r>
              <a:rPr lang="en-US" sz="2667" noProof="0" dirty="0"/>
              <a:t>Ensure that theories of project management are more accurately depicting the reality of project life (Blomquist et al. 2010; </a:t>
            </a:r>
            <a:r>
              <a:rPr lang="en-US" sz="2667" noProof="0" dirty="0" err="1"/>
              <a:t>Hällgren</a:t>
            </a:r>
            <a:r>
              <a:rPr lang="en-US" sz="2667" noProof="0" dirty="0"/>
              <a:t> and </a:t>
            </a:r>
            <a:r>
              <a:rPr lang="en-US" sz="2667" noProof="0" dirty="0" err="1"/>
              <a:t>Söderholm</a:t>
            </a:r>
            <a:r>
              <a:rPr lang="en-US" sz="2667" noProof="0" dirty="0"/>
              <a:t> 2011)</a:t>
            </a:r>
          </a:p>
          <a:p>
            <a:r>
              <a:rPr lang="en-US" sz="2667" dirty="0"/>
              <a:t>I</a:t>
            </a:r>
            <a:r>
              <a:rPr lang="en-US" sz="2667" noProof="0" dirty="0" err="1"/>
              <a:t>ntegration</a:t>
            </a:r>
            <a:r>
              <a:rPr lang="en-US" sz="2667" noProof="0" dirty="0"/>
              <a:t> of strategic and operational levels is also a challenge studied from the “as-practice” perspective in project and their governance, a key aspect as well of digital strategy enactment (Brunet 2019; </a:t>
            </a:r>
            <a:r>
              <a:rPr lang="en-US" sz="2667" noProof="0" dirty="0" err="1"/>
              <a:t>Karanasios</a:t>
            </a:r>
            <a:r>
              <a:rPr lang="en-US" sz="2667" noProof="0" dirty="0"/>
              <a:t> and </a:t>
            </a:r>
            <a:r>
              <a:rPr lang="en-US" sz="2667" noProof="0" dirty="0" err="1"/>
              <a:t>Slavova</a:t>
            </a:r>
            <a:r>
              <a:rPr lang="en-US" sz="2667" noProof="0" dirty="0"/>
              <a:t> 2019; </a:t>
            </a:r>
            <a:r>
              <a:rPr lang="en-US" sz="2667" noProof="0" dirty="0" err="1"/>
              <a:t>Kwayu</a:t>
            </a:r>
            <a:r>
              <a:rPr lang="en-US" sz="2667" noProof="0" dirty="0"/>
              <a:t> et al. 2018)</a:t>
            </a:r>
          </a:p>
          <a:p>
            <a:r>
              <a:rPr lang="en-US" sz="2667" noProof="0" dirty="0"/>
              <a:t>As digital strategies and projects are enacted and executed, the ongoing strategy process and emergence allows for a continuous learning and co-development or praxis in digital leadership competencies</a:t>
            </a:r>
          </a:p>
          <a:p>
            <a:endParaRPr lang="en-US" sz="2667" b="1" noProof="0" dirty="0">
              <a:solidFill>
                <a:srgbClr val="00B05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2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43652" cy="1485900"/>
          </a:xfrm>
        </p:spPr>
        <p:txBody>
          <a:bodyPr>
            <a:normAutofit/>
          </a:bodyPr>
          <a:lstStyle/>
          <a:p>
            <a:r>
              <a:rPr lang="en-US" sz="4000" dirty="0"/>
              <a:t>As-</a:t>
            </a:r>
            <a:r>
              <a:rPr lang="en-US" sz="4000" noProof="0" dirty="0"/>
              <a:t>Practice Perspective on Digital Leadership</a:t>
            </a:r>
            <a:endParaRPr lang="en-CA" sz="40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1602580E-46F4-A1C5-F554-90214880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26" y="1498710"/>
            <a:ext cx="10972800" cy="476555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3E0B3F2-7A45-2DD2-3CCF-5A1923D1E0B0}"/>
              </a:ext>
            </a:extLst>
          </p:cNvPr>
          <p:cNvSpPr/>
          <p:nvPr/>
        </p:nvSpPr>
        <p:spPr>
          <a:xfrm>
            <a:off x="6236110" y="4365523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408C1-4407-1474-60BD-73FF0A861328}"/>
              </a:ext>
            </a:extLst>
          </p:cNvPr>
          <p:cNvSpPr/>
          <p:nvPr/>
        </p:nvSpPr>
        <p:spPr>
          <a:xfrm>
            <a:off x="6236110" y="282422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5F37E5-F7AF-7C90-3606-F5765A0C6B03}"/>
              </a:ext>
            </a:extLst>
          </p:cNvPr>
          <p:cNvSpPr/>
          <p:nvPr/>
        </p:nvSpPr>
        <p:spPr>
          <a:xfrm>
            <a:off x="5208639" y="344006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FCDE7-2EDF-5335-54A4-CF8CD1EDB5A2}"/>
              </a:ext>
            </a:extLst>
          </p:cNvPr>
          <p:cNvSpPr/>
          <p:nvPr/>
        </p:nvSpPr>
        <p:spPr>
          <a:xfrm>
            <a:off x="7809271" y="194548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1338CB-0F7D-5250-9A3B-DC84F8C7CE0A}"/>
              </a:ext>
            </a:extLst>
          </p:cNvPr>
          <p:cNvSpPr/>
          <p:nvPr/>
        </p:nvSpPr>
        <p:spPr>
          <a:xfrm>
            <a:off x="8251722" y="5050188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32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5. </a:t>
            </a:r>
            <a:r>
              <a:rPr lang="en-CA" noProof="0" dirty="0"/>
              <a:t>Rethinking IT Talent Management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705CD-EDC9-4186-8F76-61E26403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1079-4828-4033-8432-80072554172E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Talent Management (TM)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dirty="0"/>
              <a:t>TM is one of the most strategic practices in Human Resources Management (HRM)</a:t>
            </a:r>
          </a:p>
          <a:p>
            <a:r>
              <a:rPr lang="en-US" sz="2400" dirty="0"/>
              <a:t>F</a:t>
            </a:r>
            <a:r>
              <a:rPr lang="en-US" sz="2400" noProof="0" dirty="0" err="1"/>
              <a:t>ocused</a:t>
            </a:r>
            <a:r>
              <a:rPr lang="en-US" sz="2400" noProof="0" dirty="0"/>
              <a:t> on developing the “Competency Architecture” of an organization as the matching point between operations and people</a:t>
            </a:r>
          </a:p>
          <a:p>
            <a:r>
              <a:rPr lang="en-US" sz="2400" noProof="0" dirty="0"/>
              <a:t>Ontology of tasks, processes, roles, and outcomes, along with required knowledge, skills, and experience (Lewis and Heckman 2006)</a:t>
            </a:r>
          </a:p>
          <a:p>
            <a:r>
              <a:rPr lang="en-US" sz="2400" dirty="0"/>
              <a:t>S</a:t>
            </a:r>
            <a:r>
              <a:rPr lang="en-US" sz="2400" noProof="0" dirty="0" err="1"/>
              <a:t>ystematically</a:t>
            </a:r>
            <a:r>
              <a:rPr lang="en-US" sz="2400" noProof="0" dirty="0"/>
              <a:t> plan and invest in the best people as strategic resources, enriching roles and allowing to influence strategy (McDonnell et al. 2017)</a:t>
            </a:r>
          </a:p>
          <a:p>
            <a:r>
              <a:rPr lang="en-US" sz="2400" noProof="0" dirty="0"/>
              <a:t>Requires renewed focus on people and culture (Ulrich and </a:t>
            </a:r>
            <a:r>
              <a:rPr lang="en-US" sz="2400" noProof="0" dirty="0" err="1"/>
              <a:t>Dulebohn</a:t>
            </a:r>
            <a:r>
              <a:rPr lang="en-US" sz="2400" noProof="0" dirty="0"/>
              <a:t> 2015)</a:t>
            </a:r>
          </a:p>
          <a:p>
            <a:r>
              <a:rPr lang="en-US" sz="2400" dirty="0"/>
              <a:t>M</a:t>
            </a:r>
            <a:r>
              <a:rPr lang="en-US" sz="2400" noProof="0" dirty="0" err="1"/>
              <a:t>aintain</a:t>
            </a:r>
            <a:r>
              <a:rPr lang="en-US" sz="2400" noProof="0" dirty="0"/>
              <a:t> career coherence using logical competency anchors for talent and job pools (Schein and Van </a:t>
            </a:r>
            <a:r>
              <a:rPr lang="en-US" sz="2400" noProof="0" dirty="0" err="1"/>
              <a:t>Maanen</a:t>
            </a:r>
            <a:r>
              <a:rPr lang="en-US" sz="2400" noProof="0" dirty="0"/>
              <a:t> 2016)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CA" sz="4000" noProof="0" dirty="0"/>
              <a:t>BTM Specializations and BOK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28ADC-45BE-4EC4-9E0C-A6E29EEA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1" y="1320551"/>
            <a:ext cx="7413235" cy="54494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DA6-7527-4F15-9F58-EC0658786AEC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5F1-D41E-40C0-B5E5-A5CC6E8D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4000" noProof="0" dirty="0"/>
              <a:t>Transdisciplinary Competency Framework</a:t>
            </a:r>
            <a:endParaRPr lang="en-CA" sz="40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3856C-766A-44F6-BB86-B21234B42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4A6DC-DB9A-45FF-8D60-45307C9D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301BA92-30FF-42EB-BEF4-A411FE4C8F8B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0B4EFC3-77D5-40F0-A205-9DD3F5A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5" y="1627360"/>
            <a:ext cx="8532617" cy="4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F72-4291-44B8-8A6E-818E0FAE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72A7-6768-4148-99B5-0FE5F799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0650"/>
            <a:ext cx="10506075" cy="5062736"/>
          </a:xfrm>
        </p:spPr>
        <p:txBody>
          <a:bodyPr>
            <a:normAutofit/>
          </a:bodyPr>
          <a:lstStyle/>
          <a:p>
            <a:r>
              <a:rPr lang="en-US" sz="2400" dirty="0"/>
              <a:t>Invitation to join the Business Technology Management (</a:t>
            </a:r>
            <a:r>
              <a:rPr lang="en-US" sz="2400" dirty="0">
                <a:solidFill>
                  <a:srgbClr val="0070C0"/>
                </a:solidFill>
              </a:rPr>
              <a:t>BTM</a:t>
            </a:r>
            <a:r>
              <a:rPr lang="en-US" sz="2400" dirty="0"/>
              <a:t>) initiative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Digital transformation is accelerating causing an IS/IT leadership talent gap.</a:t>
            </a:r>
          </a:p>
          <a:p>
            <a:r>
              <a:rPr lang="en-US" sz="2400" dirty="0"/>
              <a:t>Digital leaders need more hybrid skillsets, and work across dozens of fragmented IS-IT professional specializations (e.g., Business Analysts, IT Architects, IT Services Management, etc.).</a:t>
            </a:r>
          </a:p>
          <a:p>
            <a:r>
              <a:rPr lang="en-US" sz="2400" dirty="0"/>
              <a:t>Must shift from an “information” to a broader “business” focus, co-creating digital organizations, processes, products, services, experiences, etc.</a:t>
            </a:r>
          </a:p>
          <a:p>
            <a:r>
              <a:rPr lang="en-US" sz="2400" dirty="0"/>
              <a:t>BTM and its applied research project for a </a:t>
            </a:r>
            <a:r>
              <a:rPr lang="en-US" sz="2400" dirty="0">
                <a:solidFill>
                  <a:srgbClr val="0070C0"/>
                </a:solidFill>
              </a:rPr>
              <a:t>BTM</a:t>
            </a:r>
            <a:r>
              <a:rPr lang="en-US" sz="2400" dirty="0"/>
              <a:t> Body of Knowledge (</a:t>
            </a:r>
            <a:r>
              <a:rPr lang="en-US" sz="2400" dirty="0">
                <a:solidFill>
                  <a:srgbClr val="0070C0"/>
                </a:solidFill>
              </a:rPr>
              <a:t>BOK</a:t>
            </a:r>
            <a:r>
              <a:rPr lang="en-US" sz="2400" dirty="0"/>
              <a:t>). </a:t>
            </a:r>
          </a:p>
          <a:p>
            <a:r>
              <a:rPr lang="en-US" sz="2400" dirty="0"/>
              <a:t>Launched in Canada and supported by 22 colleges and universities, BTM aims at rebranding IS and IT programs within a united framework, ensure collaboration between disciplines, and create more seamless career paths.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6FB5-3FDC-472B-BB80-EEF8DBE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F937-FC84-4F29-B528-E17C5F3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FC381-6B9D-43D6-83DC-626C747B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33-4040-4409-BA6B-DF3A202656E3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74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74E-B9DF-4E31-A0BF-FE2C175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Outline v.0.1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2DE1-A8EE-4118-B025-04EAA6E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BD12E-557D-44C2-9B58-3540618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A8768-FD9E-4FD4-8478-551D7148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14-5630-439E-9C96-C856A0E61FE4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D8422-6F70-4466-8E4B-543CEADC85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20" y="1360806"/>
            <a:ext cx="7794888" cy="46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8D99B-B7C8-4336-859F-CA451D6AD36C}"/>
              </a:ext>
            </a:extLst>
          </p:cNvPr>
          <p:cNvSpPr txBox="1"/>
          <p:nvPr/>
        </p:nvSpPr>
        <p:spPr>
          <a:xfrm>
            <a:off x="3017606" y="6084054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https://gitlab.com/BTMprof/btmbok/-/tree/master/doc</a:t>
            </a:r>
            <a:r>
              <a:rPr lang="en-US" sz="1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7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EE7943-2B18-ACF2-D864-5939ABD089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2F61A-B38D-AEF9-2AE7-6B69C3EE60F0}"/>
              </a:ext>
            </a:extLst>
          </p:cNvPr>
          <p:cNvSpPr/>
          <p:nvPr/>
        </p:nvSpPr>
        <p:spPr>
          <a:xfrm>
            <a:off x="3537910" y="894729"/>
            <a:ext cx="6405332" cy="55187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E50B0-7C38-AAB9-DC4B-799720414117}"/>
              </a:ext>
            </a:extLst>
          </p:cNvPr>
          <p:cNvSpPr/>
          <p:nvPr/>
        </p:nvSpPr>
        <p:spPr>
          <a:xfrm>
            <a:off x="7037789" y="3291048"/>
            <a:ext cx="4896040" cy="33744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A013E-D500-29DA-D08E-FCAF53DC48CC}"/>
              </a:ext>
            </a:extLst>
          </p:cNvPr>
          <p:cNvSpPr/>
          <p:nvPr/>
        </p:nvSpPr>
        <p:spPr>
          <a:xfrm>
            <a:off x="430942" y="2539552"/>
            <a:ext cx="6711949" cy="422085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CFB27-5ACC-4A48-138E-AF35F17B814B}"/>
              </a:ext>
            </a:extLst>
          </p:cNvPr>
          <p:cNvSpPr txBox="1"/>
          <p:nvPr/>
        </p:nvSpPr>
        <p:spPr>
          <a:xfrm>
            <a:off x="4799710" y="63825"/>
            <a:ext cx="7151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Technology Management (BTM)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Across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Disciplines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Encompassing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  <a:endParaRPr kumimoji="0" lang="en-CA" sz="18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BABE4-3B30-C550-ADB8-3C507D552728}"/>
              </a:ext>
            </a:extLst>
          </p:cNvPr>
          <p:cNvSpPr txBox="1"/>
          <p:nvPr/>
        </p:nvSpPr>
        <p:spPr>
          <a:xfrm>
            <a:off x="1235247" y="4812586"/>
            <a:ext cx="2411861" cy="147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Innovation Management (TIM) or Management of Technology (MOT)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49C3-669D-D6CF-C586-B330CD56907F}"/>
              </a:ext>
            </a:extLst>
          </p:cNvPr>
          <p:cNvSpPr txBox="1"/>
          <p:nvPr/>
        </p:nvSpPr>
        <p:spPr>
          <a:xfrm>
            <a:off x="5691673" y="1038849"/>
            <a:ext cx="206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Systems (IS)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A2485-38CE-3757-0D3C-7E5F3B6DE53F}"/>
              </a:ext>
            </a:extLst>
          </p:cNvPr>
          <p:cNvSpPr/>
          <p:nvPr/>
        </p:nvSpPr>
        <p:spPr>
          <a:xfrm>
            <a:off x="5710417" y="2869257"/>
            <a:ext cx="3071057" cy="1869998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89FA51-FAFC-6A91-AD7E-8DFA00ADB61D}"/>
              </a:ext>
            </a:extLst>
          </p:cNvPr>
          <p:cNvSpPr/>
          <p:nvPr/>
        </p:nvSpPr>
        <p:spPr>
          <a:xfrm>
            <a:off x="1304183" y="2229964"/>
            <a:ext cx="3308350" cy="235490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FFFF00"/>
              </a:gs>
            </a:gsLst>
            <a:lin ang="5400000" scaled="1"/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A7767-294F-CED6-77DF-AD4BDFE552CC}"/>
              </a:ext>
            </a:extLst>
          </p:cNvPr>
          <p:cNvSpPr txBox="1"/>
          <p:nvPr/>
        </p:nvSpPr>
        <p:spPr>
          <a:xfrm>
            <a:off x="1713986" y="1580845"/>
            <a:ext cx="21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Management (EM)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4F4A8E-B507-0C65-60B2-EA0E327E226D}"/>
              </a:ext>
            </a:extLst>
          </p:cNvPr>
          <p:cNvSpPr/>
          <p:nvPr/>
        </p:nvSpPr>
        <p:spPr>
          <a:xfrm>
            <a:off x="770666" y="1655058"/>
            <a:ext cx="3261969" cy="2053341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E94E-230F-8193-14BD-C6162B837DD3}"/>
              </a:ext>
            </a:extLst>
          </p:cNvPr>
          <p:cNvSpPr txBox="1"/>
          <p:nvPr/>
        </p:nvSpPr>
        <p:spPr>
          <a:xfrm>
            <a:off x="1601148" y="290260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F1727-B3A5-806E-998B-20A12FD0B393}"/>
              </a:ext>
            </a:extLst>
          </p:cNvPr>
          <p:cNvSpPr txBox="1"/>
          <p:nvPr/>
        </p:nvSpPr>
        <p:spPr>
          <a:xfrm>
            <a:off x="1048494" y="4325220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26EE-6481-266B-461E-17690E5B1EBF}"/>
              </a:ext>
            </a:extLst>
          </p:cNvPr>
          <p:cNvSpPr txBox="1"/>
          <p:nvPr/>
        </p:nvSpPr>
        <p:spPr>
          <a:xfrm>
            <a:off x="9900718" y="4332749"/>
            <a:ext cx="16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Science (CS)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3545C-DC86-CA65-D733-E08CB7C15E25}"/>
              </a:ext>
            </a:extLst>
          </p:cNvPr>
          <p:cNvSpPr txBox="1"/>
          <p:nvPr/>
        </p:nvSpPr>
        <p:spPr>
          <a:xfrm>
            <a:off x="8896905" y="4606682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4B91A5-3B34-351C-ED02-CC3504E2245D}"/>
              </a:ext>
            </a:extLst>
          </p:cNvPr>
          <p:cNvSpPr/>
          <p:nvPr/>
        </p:nvSpPr>
        <p:spPr>
          <a:xfrm>
            <a:off x="6412642" y="4368800"/>
            <a:ext cx="2414047" cy="21082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F0AA1-FCD3-60FF-65F9-68C508B12DE5}"/>
              </a:ext>
            </a:extLst>
          </p:cNvPr>
          <p:cNvSpPr/>
          <p:nvPr/>
        </p:nvSpPr>
        <p:spPr>
          <a:xfrm rot="11405230">
            <a:off x="8059780" y="3596374"/>
            <a:ext cx="3616506" cy="3457430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6FAC6-6053-5893-D88E-BDEBE3D98C60}"/>
              </a:ext>
            </a:extLst>
          </p:cNvPr>
          <p:cNvSpPr txBox="1"/>
          <p:nvPr/>
        </p:nvSpPr>
        <p:spPr>
          <a:xfrm>
            <a:off x="8600093" y="284116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FFDFC-E75D-D014-6465-E3F4CEAE0CC4}"/>
              </a:ext>
            </a:extLst>
          </p:cNvPr>
          <p:cNvSpPr txBox="1"/>
          <p:nvPr/>
        </p:nvSpPr>
        <p:spPr>
          <a:xfrm>
            <a:off x="4688836" y="3012291"/>
            <a:ext cx="11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F64DA5-D836-BEDA-A228-7F59EC3D11CE}"/>
              </a:ext>
            </a:extLst>
          </p:cNvPr>
          <p:cNvSpPr txBox="1"/>
          <p:nvPr/>
        </p:nvSpPr>
        <p:spPr>
          <a:xfrm>
            <a:off x="5485774" y="182842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792FB7-A435-9632-3B60-C9391A7F6B4A}"/>
              </a:ext>
            </a:extLst>
          </p:cNvPr>
          <p:cNvSpPr/>
          <p:nvPr/>
        </p:nvSpPr>
        <p:spPr>
          <a:xfrm rot="16844336">
            <a:off x="3391485" y="2334417"/>
            <a:ext cx="4891908" cy="3479518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3AC23-9CEF-B1CA-17C3-59A23514E63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9284306" y="3210501"/>
            <a:ext cx="296812" cy="139618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DC98A-6925-4CB7-E6FC-C495FBCD4725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246946" y="2197761"/>
            <a:ext cx="923041" cy="81453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BEFC54-2431-5B95-7ADC-8B0E0278C7F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732707" y="3271941"/>
            <a:ext cx="552654" cy="105327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4863326-36F6-4EAF-8AE9-AF256DB0AC06}"/>
              </a:ext>
            </a:extLst>
          </p:cNvPr>
          <p:cNvSpPr/>
          <p:nvPr/>
        </p:nvSpPr>
        <p:spPr>
          <a:xfrm>
            <a:off x="3311145" y="2996074"/>
            <a:ext cx="4141315" cy="28736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4BC3C-A117-11DA-F450-38CB8761577D}"/>
              </a:ext>
            </a:extLst>
          </p:cNvPr>
          <p:cNvSpPr txBox="1"/>
          <p:nvPr/>
        </p:nvSpPr>
        <p:spPr>
          <a:xfrm>
            <a:off x="384418" y="115583"/>
            <a:ext cx="32456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Legend: </a:t>
            </a:r>
            <a:r>
              <a:rPr kumimoji="0" lang="en-CA" sz="1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Deconstructing</a:t>
            </a:r>
            <a:r>
              <a:rPr kumimoji="0" lang="en-CA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BTM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Fields: Business, Computing, Design, Engineering, Mathematics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Disciplines: CS, EM, IS, SE, TIM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Domains: DITE, DL, DS, NPI, PM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Divides	         Transdisciplinary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47A599-85F0-543C-DE88-3861547BBCF0}"/>
              </a:ext>
            </a:extLst>
          </p:cNvPr>
          <p:cNvCxnSpPr>
            <a:cxnSpLocks/>
          </p:cNvCxnSpPr>
          <p:nvPr/>
        </p:nvCxnSpPr>
        <p:spPr>
          <a:xfrm flipH="1">
            <a:off x="1331186" y="1345469"/>
            <a:ext cx="34800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8C4500-35FE-4597-A0EC-E79C41EE724B}"/>
              </a:ext>
            </a:extLst>
          </p:cNvPr>
          <p:cNvSpPr txBox="1"/>
          <p:nvPr/>
        </p:nvSpPr>
        <p:spPr>
          <a:xfrm>
            <a:off x="4946874" y="4633678"/>
            <a:ext cx="1205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Product Innovation (NPI)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BE16A-FB39-B18F-9BBC-12B46C7FD597}"/>
              </a:ext>
            </a:extLst>
          </p:cNvPr>
          <p:cNvSpPr txBox="1"/>
          <p:nvPr/>
        </p:nvSpPr>
        <p:spPr>
          <a:xfrm>
            <a:off x="7293659" y="1961577"/>
            <a:ext cx="237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Innovation, Transformation, and Entrepreneurship (DITE)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600D93-429E-2AC1-FBF0-2B0823112B52}"/>
              </a:ext>
            </a:extLst>
          </p:cNvPr>
          <p:cNvSpPr/>
          <p:nvPr/>
        </p:nvSpPr>
        <p:spPr>
          <a:xfrm>
            <a:off x="5637942" y="1263650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1FC04D-101B-8514-FDDA-5BEE5D0D3F42}"/>
              </a:ext>
            </a:extLst>
          </p:cNvPr>
          <p:cNvSpPr/>
          <p:nvPr/>
        </p:nvSpPr>
        <p:spPr>
          <a:xfrm>
            <a:off x="1320558" y="497782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C74FD9-3614-8772-B5E5-72C7A329E88C}"/>
              </a:ext>
            </a:extLst>
          </p:cNvPr>
          <p:cNvSpPr/>
          <p:nvPr/>
        </p:nvSpPr>
        <p:spPr>
          <a:xfrm>
            <a:off x="11367899" y="4497619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C39D0E-215E-2C10-E616-5E20618CF621}"/>
              </a:ext>
            </a:extLst>
          </p:cNvPr>
          <p:cNvSpPr/>
          <p:nvPr/>
        </p:nvSpPr>
        <p:spPr>
          <a:xfrm>
            <a:off x="1505190" y="181063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9A7EBC-665E-44BA-92CE-A37E519CE83A}"/>
              </a:ext>
            </a:extLst>
          </p:cNvPr>
          <p:cNvSpPr/>
          <p:nvPr/>
        </p:nvSpPr>
        <p:spPr>
          <a:xfrm>
            <a:off x="2501290" y="3359196"/>
            <a:ext cx="5274143" cy="1314163"/>
          </a:xfrm>
          <a:prstGeom prst="ellipse">
            <a:avLst/>
          </a:prstGeom>
          <a:solidFill>
            <a:schemeClr val="bg1">
              <a:lumMod val="85000"/>
              <a:alpha val="71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(PM)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E02042-2512-70D9-D2D1-FA15EC2D1A42}"/>
              </a:ext>
            </a:extLst>
          </p:cNvPr>
          <p:cNvSpPr txBox="1"/>
          <p:nvPr/>
        </p:nvSpPr>
        <p:spPr>
          <a:xfrm>
            <a:off x="7690308" y="4528802"/>
            <a:ext cx="89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 (DS)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A00CAB-52A1-4826-22B9-83535EA5FE57}"/>
              </a:ext>
            </a:extLst>
          </p:cNvPr>
          <p:cNvSpPr txBox="1"/>
          <p:nvPr/>
        </p:nvSpPr>
        <p:spPr>
          <a:xfrm>
            <a:off x="9731292" y="5285903"/>
            <a:ext cx="1817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(SE)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EA997-A0FF-0615-205B-41B635AC490E}"/>
              </a:ext>
            </a:extLst>
          </p:cNvPr>
          <p:cNvSpPr txBox="1"/>
          <p:nvPr/>
        </p:nvSpPr>
        <p:spPr>
          <a:xfrm>
            <a:off x="7452460" y="5499583"/>
            <a:ext cx="80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C72BF2-4E7B-EAE3-2BA0-84EBC8A4EAB4}"/>
              </a:ext>
            </a:extLst>
          </p:cNvPr>
          <p:cNvCxnSpPr>
            <a:cxnSpLocks/>
            <a:stCxn id="74" idx="3"/>
            <a:endCxn id="20" idx="2"/>
          </p:cNvCxnSpPr>
          <p:nvPr/>
        </p:nvCxnSpPr>
        <p:spPr>
          <a:xfrm flipV="1">
            <a:off x="8262256" y="4976014"/>
            <a:ext cx="1318862" cy="708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EA72F1-6134-73CC-C935-C6751E1BB80A}"/>
              </a:ext>
            </a:extLst>
          </p:cNvPr>
          <p:cNvCxnSpPr>
            <a:cxnSpLocks/>
          </p:cNvCxnSpPr>
          <p:nvPr/>
        </p:nvCxnSpPr>
        <p:spPr>
          <a:xfrm flipH="1">
            <a:off x="3081091" y="1344007"/>
            <a:ext cx="34800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214A111-CEA5-3E5A-3D7B-31BF175FE3BC}"/>
              </a:ext>
            </a:extLst>
          </p:cNvPr>
          <p:cNvSpPr/>
          <p:nvPr/>
        </p:nvSpPr>
        <p:spPr>
          <a:xfrm>
            <a:off x="9310848" y="5075125"/>
            <a:ext cx="2641609" cy="16306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3ABBFB-28DB-A534-4C80-D6F61AB658BB}"/>
              </a:ext>
            </a:extLst>
          </p:cNvPr>
          <p:cNvSpPr/>
          <p:nvPr/>
        </p:nvSpPr>
        <p:spPr>
          <a:xfrm>
            <a:off x="11211170" y="5299773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2845D8-FF2E-F080-6031-B65399EF15F0}"/>
              </a:ext>
            </a:extLst>
          </p:cNvPr>
          <p:cNvSpPr/>
          <p:nvPr/>
        </p:nvSpPr>
        <p:spPr>
          <a:xfrm>
            <a:off x="5918424" y="2708603"/>
            <a:ext cx="1742495" cy="1243414"/>
          </a:xfrm>
          <a:prstGeom prst="ellipse">
            <a:avLst/>
          </a:prstGeom>
          <a:gradFill flip="none" rotWithShape="1">
            <a:gsLst>
              <a:gs pos="100000">
                <a:srgbClr val="FF0000">
                  <a:alpha val="49000"/>
                </a:srgbClr>
              </a:gs>
              <a:gs pos="100000">
                <a:schemeClr val="accent1">
                  <a:tint val="44500"/>
                  <a:satMod val="160000"/>
                  <a:alpha val="56000"/>
                </a:schemeClr>
              </a:gs>
              <a:gs pos="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Leadership (DL)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BB3E4-2C62-0FDB-2D54-1A43F11E258E}"/>
              </a:ext>
            </a:extLst>
          </p:cNvPr>
          <p:cNvSpPr txBox="1"/>
          <p:nvPr/>
        </p:nvSpPr>
        <p:spPr>
          <a:xfrm>
            <a:off x="5498909" y="4606682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68DFE-8791-AACA-ED35-776C180F5295}"/>
              </a:ext>
            </a:extLst>
          </p:cNvPr>
          <p:cNvCxnSpPr>
            <a:cxnSpLocks/>
            <a:stCxn id="74" idx="0"/>
            <a:endCxn id="14" idx="2"/>
          </p:cNvCxnSpPr>
          <p:nvPr/>
        </p:nvCxnSpPr>
        <p:spPr>
          <a:xfrm flipH="1" flipV="1">
            <a:off x="6183122" y="4976014"/>
            <a:ext cx="1674236" cy="52356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E6178-28E1-C234-B8F6-DD22C746FE13}"/>
              </a:ext>
            </a:extLst>
          </p:cNvPr>
          <p:cNvSpPr txBox="1"/>
          <p:nvPr/>
        </p:nvSpPr>
        <p:spPr>
          <a:xfrm>
            <a:off x="9679473" y="5925067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4899AB-D333-2151-5C7D-8C5DDC502F43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9581118" y="4976014"/>
            <a:ext cx="98355" cy="113371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F60FDA-8D63-000F-627A-312BF08EA05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969573" y="3087275"/>
            <a:ext cx="1719263" cy="10968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A1D-6D14-4535-B03F-5EEBD68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1FCBB-A612-43B2-89EE-A826617D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475"/>
            <a:ext cx="10210800" cy="4611692"/>
          </a:xfrm>
        </p:spPr>
        <p:txBody>
          <a:bodyPr>
            <a:norm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CA" sz="2400" noProof="0" dirty="0"/>
              <a:t>Develop a single Body of Knowledge (BOK), building upon existing practices, to guide upcoming digital leaders toward the common core competencies of their profession</a:t>
            </a:r>
          </a:p>
          <a:p>
            <a:pPr marL="609585" indent="-609585">
              <a:buFont typeface="+mj-lt"/>
              <a:buAutoNum type="arabicPeriod"/>
            </a:pPr>
            <a:r>
              <a:rPr lang="en-CA" sz="2400" noProof="0" dirty="0"/>
              <a:t>Use the BOK for: </a:t>
            </a:r>
          </a:p>
          <a:p>
            <a:pPr marL="1142971" lvl="1" indent="-609585"/>
            <a:r>
              <a:rPr lang="en-CA" sz="2400" noProof="0" dirty="0"/>
              <a:t>Design of seamless career paths across multiple specializations for more complete experience and knowledge</a:t>
            </a:r>
          </a:p>
          <a:p>
            <a:pPr marL="1142971" lvl="1" indent="-609585"/>
            <a:r>
              <a:rPr lang="en-CA" sz="2400" noProof="0" dirty="0"/>
              <a:t>Define learning guidelines to develop new BTM expertise</a:t>
            </a:r>
          </a:p>
          <a:p>
            <a:pPr marL="1142971" lvl="1" indent="-609585"/>
            <a:r>
              <a:rPr lang="en-CA" sz="2400" noProof="0" dirty="0"/>
              <a:t>Certification of digital leaders at Associate, Professional, Manager, and Executive competency levels</a:t>
            </a:r>
          </a:p>
          <a:p>
            <a:pPr marL="1142971" lvl="1" indent="-609585"/>
            <a:r>
              <a:rPr lang="en-CA" sz="2400" noProof="0" dirty="0"/>
              <a:t>Accreditation of degree programs, helping them meet job requirements for digital leadership roles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056B-260D-4475-965E-96C830A2F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4EA9-898C-4F7C-A279-AD024FB54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685806B6-37C9-4380-B873-6DB1BC3285E5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2D8A2A-1EF1-4951-84D3-7931A68D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BTM BOK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5AAE7D-AAD2-4ACC-807F-AE7B5B3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BTM BOK developed using the Eclipse Process Framework (EPF) platform</a:t>
            </a:r>
          </a:p>
          <a:p>
            <a:r>
              <a:rPr lang="en-CA" dirty="0"/>
              <a:t>Supported by open community to help map the relationships between several BOKs</a:t>
            </a:r>
          </a:p>
          <a:p>
            <a:r>
              <a:rPr lang="en-CA" dirty="0"/>
              <a:t>Integrating citations to academic and professional literature, build reading guides</a:t>
            </a:r>
          </a:p>
          <a:p>
            <a:r>
              <a:rPr lang="en-CA" dirty="0"/>
              <a:t>Open and customizable, with API to reuse its contents in various Talent Management functions</a:t>
            </a:r>
          </a:p>
          <a:p>
            <a:pPr lvl="1"/>
            <a:r>
              <a:rPr lang="en-CA" dirty="0"/>
              <a:t>Custom BTM-compliant job descriptions</a:t>
            </a:r>
          </a:p>
          <a:p>
            <a:pPr lvl="1"/>
            <a:r>
              <a:rPr lang="en-CA" dirty="0"/>
              <a:t>Automated matching of CVs and job competencies</a:t>
            </a:r>
          </a:p>
          <a:p>
            <a:pPr lvl="1"/>
            <a:r>
              <a:rPr lang="en-CA" dirty="0"/>
              <a:t>Learning path recommendations given prior experience for recognized BTM careers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56333-49BB-45B9-8F33-A5BEB62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A7FC-0566-42A7-984D-E307E573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E35B-9BC8-4265-8CCF-1F6A3EF6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A8A8-4F36-4DD5-ABAC-3C4250CB6E3D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7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E1D-1357-451D-B954-498ACE6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CA" dirty="0"/>
              <a:t>6. UNIFIED DIGITAL PROFESSION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03847-2751-4523-BCBC-AEB660807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5C88-D190-41BF-8249-21B0339C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admin@gagnontech.org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1F161-6102-473A-9B0C-18B2731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2449-0037-4F63-89FA-6C6F85B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A9D-89E5-4DA5-9466-91745327C362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6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New Talent Management for Digital Projects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>
                <a:solidFill>
                  <a:schemeClr val="tx1"/>
                </a:solidFill>
              </a:rPr>
              <a:t>Designing a BTM BOK helped identify new TM methods for digital project leadership, focused on competency framework redesign</a:t>
            </a:r>
          </a:p>
          <a:p>
            <a:r>
              <a:rPr lang="en-US" sz="2667" dirty="0">
                <a:solidFill>
                  <a:schemeClr val="tx1"/>
                </a:solidFill>
              </a:rPr>
              <a:t>Iteration 1 results provide scaffolding of upcoming iterations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DevOps methods and infrastructure ready for community-led phase</a:t>
            </a:r>
          </a:p>
          <a:p>
            <a:r>
              <a:rPr lang="en-US" sz="2667" dirty="0">
                <a:solidFill>
                  <a:schemeClr val="tx1"/>
                </a:solidFill>
              </a:rPr>
              <a:t>Evolution from SPEM to Essence standards requires new tooling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Assets “uploading” is a </a:t>
            </a:r>
            <a:r>
              <a:rPr lang="en-US" sz="2667" dirty="0">
                <a:solidFill>
                  <a:schemeClr val="tx1"/>
                </a:solidFill>
              </a:rPr>
              <a:t>first phase focusing on “harvesting” open-source contents, assets “alignment” should follow rapidly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Should link BTM BOK assets to IS-IT program accreditation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28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12EE-231C-41C3-9500-C8F4290F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BTM Professionals at Core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943E8-CF6A-E457-B57B-8229A6A7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A133-F6C9-4986-9DD4-3323E2F2150B}" type="datetime1">
              <a:rPr lang="fr-CA" smtClean="0"/>
              <a:t>2024-01-21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E3FD-AF26-4689-2B72-0C3E8E24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A493C-3F0B-D86F-67AA-6D05E59F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7249BEC-881E-461B-BE03-F2DBE158D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89" y="1428750"/>
            <a:ext cx="7655011" cy="493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015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74E-B9DF-4E31-A0BF-FE2C175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Customization Opportunities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2DE1-A8EE-4118-B025-04EAA6E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BD12E-557D-44C2-9B58-3540618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A8768-FD9E-4FD4-8478-551D7148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14-5630-439E-9C96-C856A0E61FE4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BAF54-1191-44CA-80A3-6F4EF0138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92" y="1428750"/>
            <a:ext cx="8162990" cy="495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078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3F3B-771F-4E88-B4E1-4CEA02A3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Benefits of BTM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FFC43-40DC-4970-943D-40A30E98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266275" cy="50016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203-C2FC-44B1-9439-344F0FA9C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6335-9633-4579-9C5F-D8BB01885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17AAD3D-66F8-444A-A939-586AC364DD22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7.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dirty="0"/>
              <a:t>1. </a:t>
            </a:r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44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5F1-D41E-40C0-B5E5-A5CC6E8D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Action Design Research (ADR) Project Cycle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3856C-766A-44F6-BB86-B21234B42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4A6DC-DB9A-45FF-8D60-45307C9D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301BA92-30FF-42EB-BEF4-A411FE4C8F8B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F0BE89-C7FA-4BF1-A4B0-774942718103}"/>
              </a:ext>
            </a:extLst>
          </p:cNvPr>
          <p:cNvGraphicFramePr/>
          <p:nvPr/>
        </p:nvGraphicFramePr>
        <p:xfrm>
          <a:off x="882869" y="1545020"/>
          <a:ext cx="6468268" cy="4685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8AF9B31-17DD-4C6C-838A-07F78D3A6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916" y="2087447"/>
            <a:ext cx="4379373" cy="317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17753-AA80-4E65-8780-31A5DEC5B479}"/>
              </a:ext>
            </a:extLst>
          </p:cNvPr>
          <p:cNvSpPr txBox="1"/>
          <p:nvPr/>
        </p:nvSpPr>
        <p:spPr>
          <a:xfrm>
            <a:off x="7452835" y="5304327"/>
            <a:ext cx="44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Fig.1, p.3, </a:t>
            </a:r>
            <a:r>
              <a:rPr lang="en-US" sz="1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Mullarkey</a:t>
            </a:r>
            <a:r>
              <a:rPr lang="en-US" sz="1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T., and </a:t>
            </a:r>
            <a:r>
              <a:rPr lang="en-US" sz="12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Hevner</a:t>
            </a:r>
            <a:r>
              <a:rPr lang="en-US" sz="1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R. 2019. "An Elaborated Action Design Research Process Model," </a:t>
            </a:r>
            <a:r>
              <a:rPr lang="en-US" sz="12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European Journal of Information Systems</a:t>
            </a:r>
            <a:r>
              <a:rPr lang="en-US" sz="12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(28:1), pp. 6-20.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818D8B-E819-4F95-A6C0-5C22D0048C87}"/>
              </a:ext>
            </a:extLst>
          </p:cNvPr>
          <p:cNvSpPr/>
          <p:nvPr/>
        </p:nvSpPr>
        <p:spPr>
          <a:xfrm>
            <a:off x="8669313" y="2230154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DFE191-A0B2-497B-8C39-6363B8FA5947}"/>
              </a:ext>
            </a:extLst>
          </p:cNvPr>
          <p:cNvSpPr/>
          <p:nvPr/>
        </p:nvSpPr>
        <p:spPr>
          <a:xfrm>
            <a:off x="9954059" y="2128990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8E4AC2-3145-4B54-AB24-9953DDB92D1D}"/>
              </a:ext>
            </a:extLst>
          </p:cNvPr>
          <p:cNvSpPr/>
          <p:nvPr/>
        </p:nvSpPr>
        <p:spPr>
          <a:xfrm>
            <a:off x="10701633" y="3628028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AB4939-9FC2-4F6B-958C-18CEAFF4EE17}"/>
              </a:ext>
            </a:extLst>
          </p:cNvPr>
          <p:cNvSpPr/>
          <p:nvPr/>
        </p:nvSpPr>
        <p:spPr>
          <a:xfrm>
            <a:off x="8894904" y="4633870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43A9FC-4875-4806-A67F-B2DCFFCCEB4E}"/>
              </a:ext>
            </a:extLst>
          </p:cNvPr>
          <p:cNvSpPr/>
          <p:nvPr/>
        </p:nvSpPr>
        <p:spPr>
          <a:xfrm>
            <a:off x="8046049" y="3454609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A279489-F2E2-478E-8F0A-C6D8129E78E7}"/>
              </a:ext>
            </a:extLst>
          </p:cNvPr>
          <p:cNvSpPr/>
          <p:nvPr/>
        </p:nvSpPr>
        <p:spPr>
          <a:xfrm>
            <a:off x="2595222" y="3429000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A7A480-221C-4ABF-B2F9-5B9FC386B1DF}"/>
              </a:ext>
            </a:extLst>
          </p:cNvPr>
          <p:cNvSpPr/>
          <p:nvPr/>
        </p:nvSpPr>
        <p:spPr>
          <a:xfrm>
            <a:off x="3611572" y="3429000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7719DCB-0F22-4D5A-98AA-78C71DDD553D}"/>
              </a:ext>
            </a:extLst>
          </p:cNvPr>
          <p:cNvSpPr/>
          <p:nvPr/>
        </p:nvSpPr>
        <p:spPr>
          <a:xfrm>
            <a:off x="4627922" y="3429000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AB71CED-93AA-46FA-B417-EAAFDA4C1EF7}"/>
              </a:ext>
            </a:extLst>
          </p:cNvPr>
          <p:cNvSpPr/>
          <p:nvPr/>
        </p:nvSpPr>
        <p:spPr>
          <a:xfrm>
            <a:off x="5644272" y="3429000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E2869F3-D268-40EE-8392-579659E33C10}"/>
              </a:ext>
            </a:extLst>
          </p:cNvPr>
          <p:cNvSpPr/>
          <p:nvPr/>
        </p:nvSpPr>
        <p:spPr>
          <a:xfrm>
            <a:off x="6660622" y="3429000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A5589CC-B48B-4B19-AF93-D2C023AAC070}"/>
              </a:ext>
            </a:extLst>
          </p:cNvPr>
          <p:cNvSpPr/>
          <p:nvPr/>
        </p:nvSpPr>
        <p:spPr>
          <a:xfrm>
            <a:off x="2581625" y="4077356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0F953C4-9B14-4603-A990-077DFC61AE0F}"/>
              </a:ext>
            </a:extLst>
          </p:cNvPr>
          <p:cNvSpPr/>
          <p:nvPr/>
        </p:nvSpPr>
        <p:spPr>
          <a:xfrm>
            <a:off x="3597975" y="4077356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ED129E7-067E-4206-8416-5B1E34EEFD80}"/>
              </a:ext>
            </a:extLst>
          </p:cNvPr>
          <p:cNvSpPr/>
          <p:nvPr/>
        </p:nvSpPr>
        <p:spPr>
          <a:xfrm>
            <a:off x="4614325" y="4077356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C4D4102-1D3F-4FA6-AD05-75A1FED21DA0}"/>
              </a:ext>
            </a:extLst>
          </p:cNvPr>
          <p:cNvSpPr/>
          <p:nvPr/>
        </p:nvSpPr>
        <p:spPr>
          <a:xfrm>
            <a:off x="5630675" y="4077356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92C231-C37B-476C-A9E6-D1C9FED1C196}"/>
              </a:ext>
            </a:extLst>
          </p:cNvPr>
          <p:cNvSpPr/>
          <p:nvPr/>
        </p:nvSpPr>
        <p:spPr>
          <a:xfrm>
            <a:off x="6647025" y="4077356"/>
            <a:ext cx="242571" cy="2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DF7A34-24E8-47AE-8D6C-66FDA7270564}"/>
              </a:ext>
            </a:extLst>
          </p:cNvPr>
          <p:cNvSpPr/>
          <p:nvPr/>
        </p:nvSpPr>
        <p:spPr>
          <a:xfrm>
            <a:off x="731520" y="3067323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B13B67-BC97-4E5C-91C5-61CA93F6D23A}"/>
              </a:ext>
            </a:extLst>
          </p:cNvPr>
          <p:cNvSpPr/>
          <p:nvPr/>
        </p:nvSpPr>
        <p:spPr>
          <a:xfrm>
            <a:off x="724614" y="3605958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F9401A-8062-43CA-A76B-282EB08C4F33}"/>
              </a:ext>
            </a:extLst>
          </p:cNvPr>
          <p:cNvSpPr/>
          <p:nvPr/>
        </p:nvSpPr>
        <p:spPr>
          <a:xfrm>
            <a:off x="731520" y="3908656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2C8B7-377D-40B0-BEF1-D584FB62FCD7}"/>
              </a:ext>
            </a:extLst>
          </p:cNvPr>
          <p:cNvSpPr/>
          <p:nvPr/>
        </p:nvSpPr>
        <p:spPr>
          <a:xfrm>
            <a:off x="731520" y="4295942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A3FEA7-6918-4033-820A-61F4107382DB}"/>
              </a:ext>
            </a:extLst>
          </p:cNvPr>
          <p:cNvSpPr/>
          <p:nvPr/>
        </p:nvSpPr>
        <p:spPr>
          <a:xfrm>
            <a:off x="731520" y="4589626"/>
            <a:ext cx="302698" cy="30269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786EC3-F74A-49A4-92E7-58532F474B95}"/>
              </a:ext>
            </a:extLst>
          </p:cNvPr>
          <p:cNvSpPr/>
          <p:nvPr/>
        </p:nvSpPr>
        <p:spPr>
          <a:xfrm>
            <a:off x="2115954" y="2366696"/>
            <a:ext cx="1992932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Literature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5160BE-5167-4EE2-BE4B-008B4557E604}"/>
              </a:ext>
            </a:extLst>
          </p:cNvPr>
          <p:cNvSpPr/>
          <p:nvPr/>
        </p:nvSpPr>
        <p:spPr>
          <a:xfrm>
            <a:off x="5300130" y="2366696"/>
            <a:ext cx="1996153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Results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554689-3EAC-427A-94B0-3773C63794E8}"/>
              </a:ext>
            </a:extLst>
          </p:cNvPr>
          <p:cNvSpPr txBox="1"/>
          <p:nvPr/>
        </p:nvSpPr>
        <p:spPr>
          <a:xfrm>
            <a:off x="4124558" y="5886044"/>
            <a:ext cx="117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ADR Iteration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1AA1D-A0C2-4621-8BDE-0F7A0DBA2251}"/>
              </a:ext>
            </a:extLst>
          </p:cNvPr>
          <p:cNvSpPr txBox="1"/>
          <p:nvPr/>
        </p:nvSpPr>
        <p:spPr>
          <a:xfrm>
            <a:off x="4108886" y="1712034"/>
            <a:ext cx="121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Paper Sections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75A62F2B-1140-4B4B-9F9F-F30D7E5397C4}"/>
              </a:ext>
            </a:extLst>
          </p:cNvPr>
          <p:cNvSpPr/>
          <p:nvPr/>
        </p:nvSpPr>
        <p:spPr>
          <a:xfrm rot="16200000">
            <a:off x="4558236" y="3043250"/>
            <a:ext cx="310853" cy="534089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74BF6C8D-6B02-4B62-87B2-B0C7641937D1}"/>
              </a:ext>
            </a:extLst>
          </p:cNvPr>
          <p:cNvSpPr/>
          <p:nvPr/>
        </p:nvSpPr>
        <p:spPr>
          <a:xfrm rot="5400000">
            <a:off x="4558237" y="-509551"/>
            <a:ext cx="310853" cy="5340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B54B10A-9363-440F-9AB3-4464AD605969}"/>
              </a:ext>
            </a:extLst>
          </p:cNvPr>
          <p:cNvSpPr/>
          <p:nvPr/>
        </p:nvSpPr>
        <p:spPr>
          <a:xfrm>
            <a:off x="2115953" y="5129528"/>
            <a:ext cx="975411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Deliverable 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A5FB80-4ABB-4C2D-99A5-47224D621F3E}"/>
              </a:ext>
            </a:extLst>
          </p:cNvPr>
          <p:cNvSpPr/>
          <p:nvPr/>
        </p:nvSpPr>
        <p:spPr>
          <a:xfrm>
            <a:off x="3181686" y="5129528"/>
            <a:ext cx="968900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Deliverable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1593FD-043C-41B4-9373-7C0342DC2172}"/>
              </a:ext>
            </a:extLst>
          </p:cNvPr>
          <p:cNvSpPr/>
          <p:nvPr/>
        </p:nvSpPr>
        <p:spPr>
          <a:xfrm>
            <a:off x="4240908" y="5129528"/>
            <a:ext cx="968900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Deliverable 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9AE47ED-CE58-4359-B40E-4CC571E68B6A}"/>
              </a:ext>
            </a:extLst>
          </p:cNvPr>
          <p:cNvSpPr/>
          <p:nvPr/>
        </p:nvSpPr>
        <p:spPr>
          <a:xfrm>
            <a:off x="5300130" y="5129528"/>
            <a:ext cx="960411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Deliverable 4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09CEFB-BAFF-4872-AECB-BF782F0C552D}"/>
              </a:ext>
            </a:extLst>
          </p:cNvPr>
          <p:cNvSpPr/>
          <p:nvPr/>
        </p:nvSpPr>
        <p:spPr>
          <a:xfrm>
            <a:off x="6350862" y="5129528"/>
            <a:ext cx="987745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Deliverable 5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7C035A-1BEA-41D7-876B-2B5844E7CA81}"/>
              </a:ext>
            </a:extLst>
          </p:cNvPr>
          <p:cNvSpPr/>
          <p:nvPr/>
        </p:nvSpPr>
        <p:spPr>
          <a:xfrm>
            <a:off x="4220675" y="2376364"/>
            <a:ext cx="968900" cy="3531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Methodology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165E83-028B-44B5-BD0F-907FB086016A}"/>
              </a:ext>
            </a:extLst>
          </p:cNvPr>
          <p:cNvSpPr/>
          <p:nvPr/>
        </p:nvSpPr>
        <p:spPr>
          <a:xfrm>
            <a:off x="7799917" y="2482059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66289C7-383D-40D2-B3EF-87ECFB8C358B}"/>
              </a:ext>
            </a:extLst>
          </p:cNvPr>
          <p:cNvSpPr/>
          <p:nvPr/>
        </p:nvSpPr>
        <p:spPr>
          <a:xfrm>
            <a:off x="6844734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35D988-9C23-4465-893B-07080662B628}"/>
              </a:ext>
            </a:extLst>
          </p:cNvPr>
          <p:cNvSpPr/>
          <p:nvPr/>
        </p:nvSpPr>
        <p:spPr>
          <a:xfrm>
            <a:off x="5614208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ABA26C-4AED-4844-914A-3790787A33D8}"/>
              </a:ext>
            </a:extLst>
          </p:cNvPr>
          <p:cNvSpPr/>
          <p:nvPr/>
        </p:nvSpPr>
        <p:spPr>
          <a:xfrm>
            <a:off x="10997354" y="2280661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5856D5-65F9-452F-9FB6-0ACEB7035F12}"/>
              </a:ext>
            </a:extLst>
          </p:cNvPr>
          <p:cNvSpPr/>
          <p:nvPr/>
        </p:nvSpPr>
        <p:spPr>
          <a:xfrm>
            <a:off x="11020190" y="266830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496EA5-B14B-4957-8830-4D9BA4C2EB3D}"/>
              </a:ext>
            </a:extLst>
          </p:cNvPr>
          <p:cNvSpPr/>
          <p:nvPr/>
        </p:nvSpPr>
        <p:spPr>
          <a:xfrm>
            <a:off x="11300052" y="3470427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2225405-07F6-423B-9665-A362F884871E}"/>
              </a:ext>
            </a:extLst>
          </p:cNvPr>
          <p:cNvSpPr/>
          <p:nvPr/>
        </p:nvSpPr>
        <p:spPr>
          <a:xfrm>
            <a:off x="9722634" y="482683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77515F7-9539-476D-98B7-3175C191396F}"/>
              </a:ext>
            </a:extLst>
          </p:cNvPr>
          <p:cNvSpPr/>
          <p:nvPr/>
        </p:nvSpPr>
        <p:spPr>
          <a:xfrm>
            <a:off x="7667449" y="3319078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D955DD-92EB-468E-9B8C-1207990693E7}"/>
              </a:ext>
            </a:extLst>
          </p:cNvPr>
          <p:cNvSpPr/>
          <p:nvPr/>
        </p:nvSpPr>
        <p:spPr>
          <a:xfrm>
            <a:off x="9696005" y="4014842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0621BE-DC09-453B-97AF-A4960E205E30}"/>
              </a:ext>
            </a:extLst>
          </p:cNvPr>
          <p:cNvSpPr/>
          <p:nvPr/>
        </p:nvSpPr>
        <p:spPr>
          <a:xfrm>
            <a:off x="4713914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979F88-FA08-4CFB-874C-62B384762601}"/>
              </a:ext>
            </a:extLst>
          </p:cNvPr>
          <p:cNvSpPr/>
          <p:nvPr/>
        </p:nvSpPr>
        <p:spPr>
          <a:xfrm>
            <a:off x="6516252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ED9E8F-2F5B-49DA-9B85-6AD9F9D6C8C9}"/>
              </a:ext>
            </a:extLst>
          </p:cNvPr>
          <p:cNvSpPr/>
          <p:nvPr/>
        </p:nvSpPr>
        <p:spPr>
          <a:xfrm>
            <a:off x="3512530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30F34-02F4-40C8-AB7A-3063650539B4}"/>
              </a:ext>
            </a:extLst>
          </p:cNvPr>
          <p:cNvSpPr/>
          <p:nvPr/>
        </p:nvSpPr>
        <p:spPr>
          <a:xfrm>
            <a:off x="2278927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4058F7-6BD5-4761-9F2D-6EBF64DD297C}"/>
              </a:ext>
            </a:extLst>
          </p:cNvPr>
          <p:cNvSpPr/>
          <p:nvPr/>
        </p:nvSpPr>
        <p:spPr>
          <a:xfrm>
            <a:off x="2599544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6EAA68A-C2C2-49EE-9439-F142277A37AB}"/>
              </a:ext>
            </a:extLst>
          </p:cNvPr>
          <p:cNvSpPr/>
          <p:nvPr/>
        </p:nvSpPr>
        <p:spPr>
          <a:xfrm>
            <a:off x="3834478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EA932A-B63B-496C-9CE8-459A36E15B72}"/>
              </a:ext>
            </a:extLst>
          </p:cNvPr>
          <p:cNvSpPr/>
          <p:nvPr/>
        </p:nvSpPr>
        <p:spPr>
          <a:xfrm>
            <a:off x="3190582" y="4801348"/>
            <a:ext cx="302698" cy="305703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F44CF92-403E-4D65-8A91-1AA8C5F42FF9}"/>
              </a:ext>
            </a:extLst>
          </p:cNvPr>
          <p:cNvSpPr/>
          <p:nvPr/>
        </p:nvSpPr>
        <p:spPr>
          <a:xfrm>
            <a:off x="8954776" y="2747568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C0DE9B-4289-489E-BBED-4573E534F71F}"/>
              </a:ext>
            </a:extLst>
          </p:cNvPr>
          <p:cNvSpPr/>
          <p:nvPr/>
        </p:nvSpPr>
        <p:spPr>
          <a:xfrm>
            <a:off x="4393297" y="4802850"/>
            <a:ext cx="302698" cy="30269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2145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DevOps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BTM BOK development relies on DevOps methods that emphasize </a:t>
            </a:r>
            <a:r>
              <a:rPr lang="en-US" sz="2667" b="1" noProof="0" dirty="0">
                <a:solidFill>
                  <a:srgbClr val="00B050"/>
                </a:solidFill>
              </a:rPr>
              <a:t>continuous integration </a:t>
            </a:r>
          </a:p>
          <a:p>
            <a:r>
              <a:rPr lang="en-US" sz="2667" noProof="0" dirty="0"/>
              <a:t>Assets are </a:t>
            </a:r>
            <a:r>
              <a:rPr lang="en-US" sz="2667" b="1" noProof="0" dirty="0">
                <a:solidFill>
                  <a:srgbClr val="00B050"/>
                </a:solidFill>
              </a:rPr>
              <a:t>co-developed at various stages by community </a:t>
            </a:r>
            <a:r>
              <a:rPr lang="en-US" sz="2667" noProof="0" dirty="0"/>
              <a:t>that produce code published on a Git repo on a continuous basis </a:t>
            </a:r>
          </a:p>
          <a:p>
            <a:r>
              <a:rPr lang="en-US" sz="2667" dirty="0"/>
              <a:t>Eclipse Process Framework (EPF) serves to integrate 3 cycle steps:</a:t>
            </a:r>
            <a:endParaRPr lang="en-US" sz="2667" noProof="0" dirty="0"/>
          </a:p>
          <a:p>
            <a:pPr marL="1044702" lvl="1" indent="-514350">
              <a:buFont typeface="+mj-lt"/>
              <a:buAutoNum type="arabicPeriod"/>
            </a:pPr>
            <a:r>
              <a:rPr lang="en-US" sz="2400" noProof="0" dirty="0"/>
              <a:t>EPF </a:t>
            </a:r>
            <a:r>
              <a:rPr lang="en-US" sz="2400" b="1" noProof="0" dirty="0">
                <a:solidFill>
                  <a:srgbClr val="00B050"/>
                </a:solidFill>
              </a:rPr>
              <a:t>Composer</a:t>
            </a:r>
            <a:r>
              <a:rPr lang="en-US" sz="2400" noProof="0" dirty="0"/>
              <a:t> to design the BTM BOK framework and integrate various external assets</a:t>
            </a:r>
            <a:endParaRPr lang="en-CA" dirty="0"/>
          </a:p>
          <a:p>
            <a:pPr marL="1044702" lvl="1" indent="-514350">
              <a:buFont typeface="+mj-lt"/>
              <a:buAutoNum type="arabicPeriod"/>
            </a:pPr>
            <a:r>
              <a:rPr lang="en-US" sz="2400" noProof="0" dirty="0"/>
              <a:t>EPF </a:t>
            </a:r>
            <a:r>
              <a:rPr lang="en-US" sz="2400" b="1" noProof="0" dirty="0">
                <a:solidFill>
                  <a:srgbClr val="00B050"/>
                </a:solidFill>
              </a:rPr>
              <a:t>Wiki</a:t>
            </a:r>
            <a:r>
              <a:rPr lang="en-US" sz="2400" noProof="0" dirty="0"/>
              <a:t> to maintain and add contents and citations to external BOKs and references</a:t>
            </a:r>
          </a:p>
          <a:p>
            <a:pPr marL="1044702" lvl="1" indent="-514350">
              <a:buFont typeface="+mj-lt"/>
              <a:buAutoNum type="arabicPeriod"/>
            </a:pPr>
            <a:r>
              <a:rPr lang="en-US" sz="2400" noProof="0" dirty="0"/>
              <a:t>EPF </a:t>
            </a:r>
            <a:r>
              <a:rPr lang="en-US" sz="2400" b="1" noProof="0" dirty="0">
                <a:solidFill>
                  <a:srgbClr val="00B050"/>
                </a:solidFill>
              </a:rPr>
              <a:t>Wiki</a:t>
            </a:r>
            <a:r>
              <a:rPr lang="en-US" sz="2400" noProof="0" dirty="0"/>
              <a:t> and </a:t>
            </a:r>
            <a:r>
              <a:rPr lang="en-US" sz="2400" b="1" noProof="0" dirty="0">
                <a:solidFill>
                  <a:srgbClr val="00B050"/>
                </a:solidFill>
              </a:rPr>
              <a:t>Git</a:t>
            </a:r>
            <a:r>
              <a:rPr lang="en-US" sz="2400" noProof="0" dirty="0"/>
              <a:t> Application Programming Interfaces (API) to reuse BTM BOK assets into key TM tasks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US" sz="4000" noProof="0" dirty="0"/>
              <a:t>BTM BOK DevOps Lifecycle Based on EPF</a:t>
            </a:r>
            <a:endParaRPr lang="en-CA" sz="40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DA6-7527-4F15-9F58-EC0658786AEC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7B8B4E1-4D0B-40C7-870C-4EE72DC3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39" y="1373336"/>
            <a:ext cx="7915260" cy="4888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72F88-A9E4-4E3E-B7E6-E253C09F561B}"/>
              </a:ext>
            </a:extLst>
          </p:cNvPr>
          <p:cNvSpPr txBox="1"/>
          <p:nvPr/>
        </p:nvSpPr>
        <p:spPr>
          <a:xfrm>
            <a:off x="1616492" y="6261974"/>
            <a:ext cx="9343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fr-CA" sz="1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fr-CA" sz="1200" u="sng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https://github.com/siguremon/epfwiki/blob/master/doc/infrastructure.jpg</a:t>
            </a:r>
            <a:endParaRPr lang="en-US" sz="1400" dirty="0">
              <a:solidFill>
                <a:srgbClr val="00B0F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41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Open-Source Knowledge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 fontScale="85000" lnSpcReduction="20000"/>
          </a:bodyPr>
          <a:lstStyle/>
          <a:p>
            <a:r>
              <a:rPr lang="en-US" sz="2667" noProof="0" dirty="0"/>
              <a:t>Integrate contents to the 7 BTM BOK chapters, all Free Libre Open Source (FLOS) publications and projects in Creative Commons — Attribution-</a:t>
            </a:r>
            <a:r>
              <a:rPr lang="en-US" sz="2667" noProof="0" dirty="0" err="1"/>
              <a:t>ShareAlike</a:t>
            </a:r>
            <a:r>
              <a:rPr lang="en-US" sz="2667" noProof="0" dirty="0"/>
              <a:t> (</a:t>
            </a:r>
            <a:r>
              <a:rPr lang="en-US" sz="2667" b="1" noProof="0" dirty="0">
                <a:solidFill>
                  <a:srgbClr val="00B050"/>
                </a:solidFill>
              </a:rPr>
              <a:t>CC BY-SA</a:t>
            </a:r>
            <a:r>
              <a:rPr lang="en-US" sz="2667" noProof="0" dirty="0"/>
              <a:t>) and similar licenses</a:t>
            </a:r>
          </a:p>
          <a:p>
            <a:r>
              <a:rPr lang="en-US" sz="2667" dirty="0"/>
              <a:t>Focus on </a:t>
            </a:r>
            <a:r>
              <a:rPr lang="en-US" sz="2667" b="1" dirty="0">
                <a:solidFill>
                  <a:srgbClr val="00B050"/>
                </a:solidFill>
              </a:rPr>
              <a:t>Ch. 3 Practice </a:t>
            </a:r>
            <a:r>
              <a:rPr lang="en-US" sz="2667" dirty="0"/>
              <a:t>and </a:t>
            </a:r>
            <a:r>
              <a:rPr lang="en-US" sz="2667" b="1" dirty="0">
                <a:solidFill>
                  <a:srgbClr val="00B050"/>
                </a:solidFill>
              </a:rPr>
              <a:t>Ch. 4 Discipline </a:t>
            </a:r>
            <a:r>
              <a:rPr lang="en-US" sz="2667" dirty="0"/>
              <a:t>references, which are further edited to ensure continuous integration and harmonization</a:t>
            </a:r>
          </a:p>
          <a:p>
            <a:r>
              <a:rPr lang="en-US" sz="2667" noProof="0" dirty="0"/>
              <a:t>Find a </a:t>
            </a:r>
            <a:r>
              <a:rPr lang="en-US" sz="2667" b="1" noProof="0" dirty="0">
                <a:solidFill>
                  <a:srgbClr val="00B050"/>
                </a:solidFill>
              </a:rPr>
              <a:t>common and converging language </a:t>
            </a:r>
            <a:r>
              <a:rPr lang="en-US" sz="2667" noProof="0" dirty="0"/>
              <a:t>between specifications, both open and proprietary</a:t>
            </a:r>
          </a:p>
          <a:p>
            <a:pPr lvl="1"/>
            <a:r>
              <a:rPr lang="en-US" sz="2667" noProof="0" dirty="0"/>
              <a:t>e.g., harmonizing the Project Manager role as described in Architecture, Engineering, and Project practices</a:t>
            </a:r>
          </a:p>
          <a:p>
            <a:r>
              <a:rPr lang="en-US" sz="2667" dirty="0"/>
              <a:t>Future iterations, forking, and redistribution to occur more </a:t>
            </a:r>
            <a:r>
              <a:rPr lang="en-US" sz="2667" b="1" dirty="0">
                <a:solidFill>
                  <a:srgbClr val="00B050"/>
                </a:solidFill>
              </a:rPr>
              <a:t>sporadically</a:t>
            </a:r>
          </a:p>
          <a:p>
            <a:r>
              <a:rPr lang="en-US" sz="2667" dirty="0"/>
              <a:t>Requiring formal releases of assets, with </a:t>
            </a:r>
            <a:r>
              <a:rPr lang="en-US" sz="2667" b="1" dirty="0">
                <a:solidFill>
                  <a:srgbClr val="00B050"/>
                </a:solidFill>
              </a:rPr>
              <a:t>roadmap</a:t>
            </a:r>
            <a:r>
              <a:rPr lang="en-US" sz="2667" dirty="0"/>
              <a:t>, do not evolve too fast</a:t>
            </a:r>
          </a:p>
          <a:p>
            <a:r>
              <a:rPr lang="en-US" sz="2667" noProof="0" dirty="0"/>
              <a:t>Target </a:t>
            </a:r>
            <a:r>
              <a:rPr lang="en-US" sz="2667" b="1" noProof="0" dirty="0">
                <a:solidFill>
                  <a:srgbClr val="00B050"/>
                </a:solidFill>
              </a:rPr>
              <a:t>assets reuse </a:t>
            </a:r>
            <a:r>
              <a:rPr lang="en-US" sz="2667" noProof="0" dirty="0"/>
              <a:t>in a variety of community activities, ranging from BTM community functions to value-added services</a:t>
            </a:r>
          </a:p>
          <a:p>
            <a:r>
              <a:rPr lang="en-US" sz="2667" dirty="0"/>
              <a:t>Ideally, Ch.3 Practice </a:t>
            </a:r>
            <a:r>
              <a:rPr lang="en-US" sz="2667" noProof="0" dirty="0"/>
              <a:t>can be extensively </a:t>
            </a:r>
            <a:r>
              <a:rPr lang="en-US" sz="2667" b="1" noProof="0" dirty="0">
                <a:solidFill>
                  <a:srgbClr val="00B050"/>
                </a:solidFill>
              </a:rPr>
              <a:t>reused by proprietary standards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1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US" sz="4000" noProof="0" dirty="0"/>
              <a:t>BTM BOK Sources, Integration, and Reuse</a:t>
            </a:r>
            <a:endParaRPr lang="en-CA" sz="40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DA6-7527-4F15-9F58-EC0658786AEC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84A9AB-DDE1-4BA0-B597-5CCD8400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3" y="1413080"/>
            <a:ext cx="6848811" cy="4873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2F3B1-B673-4906-801B-7919ABD6AF70}"/>
              </a:ext>
            </a:extLst>
          </p:cNvPr>
          <p:cNvSpPr txBox="1"/>
          <p:nvPr/>
        </p:nvSpPr>
        <p:spPr>
          <a:xfrm>
            <a:off x="1616492" y="6261974"/>
            <a:ext cx="9343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fr-CA" sz="1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fr-CA" sz="1200" u="sng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https://gitlab.com/BTMprof/btmbok/-/tree/master/doc</a:t>
            </a:r>
            <a:r>
              <a:rPr lang="fr-CA" sz="1200" u="sng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992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Metamodel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2" y="1552574"/>
            <a:ext cx="10899228" cy="5176149"/>
          </a:xfrm>
        </p:spPr>
        <p:txBody>
          <a:bodyPr>
            <a:normAutofit/>
          </a:bodyPr>
          <a:lstStyle/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Role: </a:t>
            </a:r>
            <a:r>
              <a:rPr lang="en-US" noProof="0" dirty="0"/>
              <a:t>outline of job functions and qualifications, related to tasks and deliverables accountability.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Task: </a:t>
            </a:r>
            <a:r>
              <a:rPr lang="en-US" noProof="0" dirty="0"/>
              <a:t>outline of role(s)-centered activities, with step-by-step, and deliverables as inputs-outputs.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Deliverable: </a:t>
            </a:r>
            <a:r>
              <a:rPr lang="en-US" noProof="0" dirty="0"/>
              <a:t>artefacts delivering value for digital transformation, with templates and guidelines.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Guidance: </a:t>
            </a:r>
            <a:r>
              <a:rPr lang="en-US" noProof="0" dirty="0"/>
              <a:t>glossaries, practices, and roadmaps to perform tasks, deliverables, and use tools.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Capability: </a:t>
            </a:r>
            <a:r>
              <a:rPr lang="en-US" noProof="0" dirty="0"/>
              <a:t>combination of tasks as a short “way or work” or set of “states” to reach a milestone.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Workflow: </a:t>
            </a:r>
            <a:r>
              <a:rPr lang="en-US" noProof="0" dirty="0"/>
              <a:t>combination of capabilities across iterations of varying scales to reach stage-gates.</a:t>
            </a:r>
          </a:p>
          <a:p>
            <a:pPr marL="341313" indent="-341313">
              <a:buFont typeface="+mj-lt"/>
              <a:buAutoNum type="arabicPeriod"/>
            </a:pPr>
            <a:r>
              <a:rPr lang="en-US" noProof="0" dirty="0"/>
              <a:t> </a:t>
            </a:r>
            <a:r>
              <a:rPr lang="en-US" b="1" noProof="0" dirty="0">
                <a:solidFill>
                  <a:srgbClr val="FF0000"/>
                </a:solidFill>
              </a:rPr>
              <a:t>Tool: </a:t>
            </a:r>
            <a:r>
              <a:rPr lang="en-US" noProof="0" dirty="0"/>
              <a:t>documentation of techniques and *-wares used to perform tasks and support teamwork.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1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US" sz="4000" noProof="0" dirty="0"/>
              <a:t>BTM BOK Metamodel – Present and Upcoming</a:t>
            </a:r>
            <a:endParaRPr lang="en-CA" sz="40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DA6-7527-4F15-9F58-EC0658786AEC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C9334D7-902C-426F-ACB2-AB281683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39" y="2171701"/>
            <a:ext cx="3707374" cy="3243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5FB42-93D8-484A-829E-F63B73FA20AE}"/>
              </a:ext>
            </a:extLst>
          </p:cNvPr>
          <p:cNvSpPr txBox="1"/>
          <p:nvPr/>
        </p:nvSpPr>
        <p:spPr>
          <a:xfrm>
            <a:off x="1854025" y="1702677"/>
            <a:ext cx="23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Present Iteration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64AF4-F539-493E-A290-DD0D98235E58}"/>
              </a:ext>
            </a:extLst>
          </p:cNvPr>
          <p:cNvSpPr txBox="1"/>
          <p:nvPr/>
        </p:nvSpPr>
        <p:spPr>
          <a:xfrm>
            <a:off x="5657132" y="1702677"/>
            <a:ext cx="281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Upcoming Iterations 2 or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AB818-8E06-4F35-B62C-72BBAAB8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57" y="2171700"/>
            <a:ext cx="3405471" cy="233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0E8752-CA5D-46C0-BD59-818F0FEC790D}"/>
              </a:ext>
            </a:extLst>
          </p:cNvPr>
          <p:cNvSpPr txBox="1"/>
          <p:nvPr/>
        </p:nvSpPr>
        <p:spPr>
          <a:xfrm>
            <a:off x="5360158" y="4626228"/>
            <a:ext cx="2522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Fig.1, p.44, Jacobson, I., Ng, P. W., McMahon, P. E., Spence, I., </a:t>
            </a:r>
            <a:r>
              <a:rPr lang="en-US" sz="10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Lidman</a:t>
            </a:r>
            <a:r>
              <a:rPr lang="en-US" sz="1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2012. "The essence of software engineering: the SEMAT kernel," </a:t>
            </a:r>
            <a:r>
              <a:rPr lang="en-US" sz="1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Communications of the ACM</a:t>
            </a:r>
            <a:r>
              <a:rPr lang="en-US" sz="1000" i="1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55:12), pp. 42-49; and Essence Plus, SEMAT Guide, </a:t>
            </a:r>
            <a:r>
              <a:rPr lang="en-US" sz="1000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http://semat.org/view-3-essence-plus</a:t>
            </a:r>
            <a:endParaRPr lang="en-US" sz="1000" dirty="0">
              <a:solidFill>
                <a:srgbClr val="00B0F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DDB362-6C8C-4BBF-8167-1B58D7A4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07" y="3980208"/>
            <a:ext cx="4006718" cy="25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D6802BF-AED6-4D3B-91F8-C7EAC14E1CBB}"/>
              </a:ext>
            </a:extLst>
          </p:cNvPr>
          <p:cNvSpPr/>
          <p:nvPr/>
        </p:nvSpPr>
        <p:spPr>
          <a:xfrm>
            <a:off x="3595587" y="2702689"/>
            <a:ext cx="1487216" cy="2846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7098E1-12F4-4137-AEE8-DE9A0B3ACE4C}"/>
              </a:ext>
            </a:extLst>
          </p:cNvPr>
          <p:cNvSpPr/>
          <p:nvPr/>
        </p:nvSpPr>
        <p:spPr>
          <a:xfrm>
            <a:off x="10633670" y="4082533"/>
            <a:ext cx="1487216" cy="1757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8D180-499C-4F7A-B2A6-C2BC2522CCA7}"/>
              </a:ext>
            </a:extLst>
          </p:cNvPr>
          <p:cNvSpPr/>
          <p:nvPr/>
        </p:nvSpPr>
        <p:spPr>
          <a:xfrm>
            <a:off x="1043977" y="3586609"/>
            <a:ext cx="1487216" cy="11695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1BFD1A-F0E0-4772-9686-BF33893988C2}"/>
              </a:ext>
            </a:extLst>
          </p:cNvPr>
          <p:cNvSpPr/>
          <p:nvPr/>
        </p:nvSpPr>
        <p:spPr>
          <a:xfrm>
            <a:off x="8674590" y="3794806"/>
            <a:ext cx="1659808" cy="11695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4EC6B-AF5B-4FCE-8880-C791DAA88D04}"/>
              </a:ext>
            </a:extLst>
          </p:cNvPr>
          <p:cNvSpPr/>
          <p:nvPr/>
        </p:nvSpPr>
        <p:spPr>
          <a:xfrm>
            <a:off x="2521317" y="2037891"/>
            <a:ext cx="1093606" cy="26602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7E3C87-D0A0-48E6-AAD4-5084B4EEFD9E}"/>
              </a:ext>
            </a:extLst>
          </p:cNvPr>
          <p:cNvSpPr/>
          <p:nvPr/>
        </p:nvSpPr>
        <p:spPr>
          <a:xfrm>
            <a:off x="8898058" y="4508734"/>
            <a:ext cx="3080466" cy="155704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B0D7C5-7CA8-4F70-9178-A9188A91101B}"/>
              </a:ext>
            </a:extLst>
          </p:cNvPr>
          <p:cNvSpPr/>
          <p:nvPr/>
        </p:nvSpPr>
        <p:spPr>
          <a:xfrm>
            <a:off x="1043976" y="4756161"/>
            <a:ext cx="1496676" cy="79330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861E12-2D98-4C8D-84E8-8BDCE76C166C}"/>
              </a:ext>
            </a:extLst>
          </p:cNvPr>
          <p:cNvSpPr/>
          <p:nvPr/>
        </p:nvSpPr>
        <p:spPr>
          <a:xfrm>
            <a:off x="7788621" y="4442487"/>
            <a:ext cx="1487216" cy="14036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726BD7-5502-4E73-9068-BB76CE09C8B1}"/>
              </a:ext>
            </a:extLst>
          </p:cNvPr>
          <p:cNvSpPr/>
          <p:nvPr/>
        </p:nvSpPr>
        <p:spPr>
          <a:xfrm>
            <a:off x="1125448" y="2818874"/>
            <a:ext cx="1386409" cy="78998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126579-D173-4843-9AB4-C8C7697F0326}"/>
              </a:ext>
            </a:extLst>
          </p:cNvPr>
          <p:cNvSpPr/>
          <p:nvPr/>
        </p:nvSpPr>
        <p:spPr>
          <a:xfrm>
            <a:off x="9156526" y="5868280"/>
            <a:ext cx="2893179" cy="68108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E70D6-A43A-4B76-A166-3286173C9541}"/>
              </a:ext>
            </a:extLst>
          </p:cNvPr>
          <p:cNvSpPr txBox="1"/>
          <p:nvPr/>
        </p:nvSpPr>
        <p:spPr>
          <a:xfrm>
            <a:off x="1601250" y="5704519"/>
            <a:ext cx="287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Derived from SPEM 2.0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hlinkClick r:id="rId6"/>
              </a:rPr>
              <a:t>https://www.omg.org/spec/SPEM</a:t>
            </a:r>
            <a:r>
              <a:rPr lang="en-US" sz="1400" dirty="0">
                <a:solidFill>
                  <a:srgbClr val="00B0F0"/>
                </a:solidFill>
              </a:rPr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916CF5-FDF2-407C-8B2E-1FA1292BE746}"/>
              </a:ext>
            </a:extLst>
          </p:cNvPr>
          <p:cNvSpPr txBox="1"/>
          <p:nvPr/>
        </p:nvSpPr>
        <p:spPr>
          <a:xfrm>
            <a:off x="8932742" y="2893616"/>
            <a:ext cx="301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SEMAT Essence 1.8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hlinkClick r:id="rId7"/>
              </a:rPr>
              <a:t>https://www.omg.org/spec/Essence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167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US" sz="4000" noProof="0" dirty="0"/>
              <a:t>BTM BOK Wiki with Open Unified Process</a:t>
            </a:r>
            <a:endParaRPr lang="en-CA" sz="40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DA6-7527-4F15-9F58-EC0658786AEC}" type="datetime1">
              <a:rPr lang="fr-CA" smtClean="0"/>
              <a:t>2024-01-21</a:t>
            </a:fld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838B90-21EA-4574-B3DE-3456347A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28" y="1479702"/>
            <a:ext cx="6120108" cy="4803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746FB6-D315-4E8C-A520-5823D271125C}"/>
              </a:ext>
            </a:extLst>
          </p:cNvPr>
          <p:cNvSpPr txBox="1"/>
          <p:nvPr/>
        </p:nvSpPr>
        <p:spPr>
          <a:xfrm>
            <a:off x="1616492" y="6261974"/>
            <a:ext cx="9343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fr-CA" sz="1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fr-CA" sz="1200" u="sng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https://gitlab.com/BTMprof/btmbok/-/tree/master/doc</a:t>
            </a:r>
            <a:r>
              <a:rPr lang="fr-CA" sz="1200" u="sng" dirty="0">
                <a:solidFill>
                  <a:srgbClr val="00B0F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168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New Talent Management for Digital Projects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Designing a BTM BOK helped identify new TM methods for digital project leadership, focused on </a:t>
            </a:r>
            <a:r>
              <a:rPr lang="en-US" sz="2667" b="1" noProof="0" dirty="0">
                <a:solidFill>
                  <a:srgbClr val="00B050"/>
                </a:solidFill>
              </a:rPr>
              <a:t>competency framework</a:t>
            </a:r>
            <a:r>
              <a:rPr lang="en-US" sz="2667" noProof="0" dirty="0"/>
              <a:t> redesign</a:t>
            </a:r>
            <a:endParaRPr lang="en-US" sz="2667" b="1" noProof="0" dirty="0">
              <a:solidFill>
                <a:srgbClr val="00B050"/>
              </a:solidFill>
            </a:endParaRPr>
          </a:p>
          <a:p>
            <a:r>
              <a:rPr lang="en-US" sz="2667" dirty="0"/>
              <a:t>Iteration 1 results provide </a:t>
            </a:r>
            <a:r>
              <a:rPr lang="en-US" sz="2667" b="1" dirty="0">
                <a:solidFill>
                  <a:srgbClr val="00B050"/>
                </a:solidFill>
              </a:rPr>
              <a:t>scaffolding</a:t>
            </a:r>
            <a:r>
              <a:rPr lang="en-US" sz="2667" dirty="0"/>
              <a:t> of upcoming iterations</a:t>
            </a:r>
          </a:p>
          <a:p>
            <a:r>
              <a:rPr lang="en-US" sz="2667" noProof="0" dirty="0"/>
              <a:t>DevOps methods and infrastructure ready for </a:t>
            </a:r>
            <a:r>
              <a:rPr lang="en-US" sz="2667" b="1" noProof="0" dirty="0">
                <a:solidFill>
                  <a:srgbClr val="00B050"/>
                </a:solidFill>
              </a:rPr>
              <a:t>community-led phase</a:t>
            </a:r>
          </a:p>
          <a:p>
            <a:r>
              <a:rPr lang="en-US" sz="2667" dirty="0"/>
              <a:t>Evolution from SPEM to Essence standards requires </a:t>
            </a:r>
            <a:r>
              <a:rPr lang="en-US" sz="2667" b="1" dirty="0">
                <a:solidFill>
                  <a:srgbClr val="00B050"/>
                </a:solidFill>
              </a:rPr>
              <a:t>new tooling</a:t>
            </a:r>
          </a:p>
          <a:p>
            <a:r>
              <a:rPr lang="en-US" sz="2667" noProof="0" dirty="0"/>
              <a:t>Assets “uploading” is a </a:t>
            </a:r>
            <a:r>
              <a:rPr lang="en-US" sz="2667" dirty="0"/>
              <a:t>first phase focusing on “</a:t>
            </a:r>
            <a:r>
              <a:rPr lang="en-US" sz="2667" b="1" dirty="0">
                <a:solidFill>
                  <a:srgbClr val="00B050"/>
                </a:solidFill>
              </a:rPr>
              <a:t>harvesting</a:t>
            </a:r>
            <a:r>
              <a:rPr lang="en-US" sz="2667" dirty="0"/>
              <a:t>” open-source contents, assets “alignment” should follow rapidly</a:t>
            </a:r>
          </a:p>
          <a:p>
            <a:r>
              <a:rPr lang="en-US" sz="2667" noProof="0" dirty="0"/>
              <a:t>Should link BTM BOK assets to IS-IT </a:t>
            </a:r>
            <a:r>
              <a:rPr lang="en-US" sz="2667" b="1" noProof="0" dirty="0">
                <a:solidFill>
                  <a:srgbClr val="00B050"/>
                </a:solidFill>
              </a:rPr>
              <a:t>program accreditation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Digital Project Leadership 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Digital Transformation </a:t>
            </a:r>
            <a:r>
              <a:rPr lang="en-US" sz="2400" dirty="0"/>
              <a:t>&gt; multi-year programs of IT-enabled change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Regular IT vs. Digital Projects </a:t>
            </a:r>
            <a:r>
              <a:rPr lang="en-US" sz="2400" dirty="0"/>
              <a:t>&gt; beyond “IT-as-usual” - significantly new processes and infrastructures, products and services, business models, as well as behaviors and culture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noProof="0" dirty="0" err="1">
                <a:solidFill>
                  <a:srgbClr val="FF0000"/>
                </a:solidFill>
              </a:rPr>
              <a:t>igital</a:t>
            </a:r>
            <a:r>
              <a:rPr lang="en-US" sz="2400" b="1" noProof="0" dirty="0">
                <a:solidFill>
                  <a:srgbClr val="FF0000"/>
                </a:solidFill>
              </a:rPr>
              <a:t> Leadership </a:t>
            </a:r>
            <a:r>
              <a:rPr lang="en-US" sz="2400" noProof="0" dirty="0"/>
              <a:t>&gt; more than leading an IT project - must lead a business unit and all its people in becoming digital, e.g., </a:t>
            </a:r>
            <a:r>
              <a:rPr lang="en-CA" sz="2400" noProof="0" dirty="0"/>
              <a:t>Chief Digital Officer (CDO)</a:t>
            </a:r>
            <a:endParaRPr lang="en-US" sz="2400" noProof="0" dirty="0"/>
          </a:p>
          <a:p>
            <a:pPr lvl="1"/>
            <a:r>
              <a:rPr lang="en-US" sz="2400" noProof="0" dirty="0"/>
              <a:t>evolving requirements imply greater agility</a:t>
            </a:r>
          </a:p>
          <a:p>
            <a:pPr lvl="1"/>
            <a:r>
              <a:rPr lang="en-US" sz="2400" noProof="0" dirty="0"/>
              <a:t>new approaches in recruiting and coaching IT and Digital Project teams and leaders</a:t>
            </a:r>
          </a:p>
          <a:p>
            <a:pPr lvl="1"/>
            <a:r>
              <a:rPr lang="en-US" sz="2400" noProof="0" dirty="0"/>
              <a:t>keeping organizational performance stable and avoiding “digital failure” (Ramesh and </a:t>
            </a:r>
            <a:r>
              <a:rPr lang="en-US" sz="2400" noProof="0" dirty="0" err="1"/>
              <a:t>Delen</a:t>
            </a:r>
            <a:r>
              <a:rPr lang="en-US" sz="2400" noProof="0" dirty="0"/>
              <a:t> 2021)</a:t>
            </a:r>
          </a:p>
          <a:p>
            <a:pPr lvl="1"/>
            <a:endParaRPr lang="en-US" sz="24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34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Study Limitations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Validity can be </a:t>
            </a:r>
            <a:r>
              <a:rPr lang="en-US" sz="2667" b="1" noProof="0" dirty="0">
                <a:solidFill>
                  <a:srgbClr val="00B050"/>
                </a:solidFill>
              </a:rPr>
              <a:t>limited and possibly disproven </a:t>
            </a:r>
            <a:r>
              <a:rPr lang="en-US" sz="2667" noProof="0" dirty="0"/>
              <a:t>by further iterations</a:t>
            </a:r>
          </a:p>
          <a:p>
            <a:r>
              <a:rPr lang="en-US" sz="2667" noProof="0" dirty="0"/>
              <a:t>Reliability of digital project leadership practices cannot be ensured if there are </a:t>
            </a:r>
            <a:r>
              <a:rPr lang="en-US" sz="2667" b="1" noProof="0" dirty="0">
                <a:solidFill>
                  <a:srgbClr val="00B050"/>
                </a:solidFill>
              </a:rPr>
              <a:t>too few crowdsourcing participants</a:t>
            </a:r>
          </a:p>
          <a:p>
            <a:r>
              <a:rPr lang="en-US" sz="2667" noProof="0" dirty="0"/>
              <a:t>Literature review focused on TM and broadly IS-IT practices, but must refocus on recent findings in </a:t>
            </a:r>
            <a:r>
              <a:rPr lang="en-US" sz="2667" b="1" noProof="0" dirty="0">
                <a:solidFill>
                  <a:srgbClr val="00B050"/>
                </a:solidFill>
              </a:rPr>
              <a:t>leading Digital Transformation</a:t>
            </a:r>
          </a:p>
          <a:p>
            <a:r>
              <a:rPr lang="en-US" sz="2667" dirty="0"/>
              <a:t>BOK contents justified mostly by literature conceptual frameworks, but need a more a “</a:t>
            </a:r>
            <a:r>
              <a:rPr lang="en-US" sz="2667" b="1" dirty="0">
                <a:solidFill>
                  <a:srgbClr val="00B050"/>
                </a:solidFill>
              </a:rPr>
              <a:t>BTM-as-Practice</a:t>
            </a:r>
            <a:r>
              <a:rPr lang="en-US" sz="2667" dirty="0"/>
              <a:t>” perspective of digital leaders</a:t>
            </a:r>
          </a:p>
          <a:p>
            <a:r>
              <a:rPr lang="en-US" sz="2667" noProof="0" dirty="0"/>
              <a:t>Limiting their </a:t>
            </a:r>
            <a:r>
              <a:rPr lang="en-US" sz="2667" b="1" noProof="0" dirty="0">
                <a:solidFill>
                  <a:srgbClr val="00B050"/>
                </a:solidFill>
              </a:rPr>
              <a:t>replication potential</a:t>
            </a:r>
            <a:r>
              <a:rPr lang="en-US" sz="2667" noProof="0" dirty="0"/>
              <a:t>, unless TM-related incentives are developed, specific to application contexts</a:t>
            </a:r>
          </a:p>
          <a:p>
            <a:r>
              <a:rPr lang="en-US" sz="2667" dirty="0"/>
              <a:t>Ass</a:t>
            </a:r>
            <a:r>
              <a:rPr lang="en-US" sz="2667" noProof="0" dirty="0" err="1"/>
              <a:t>ets</a:t>
            </a:r>
            <a:r>
              <a:rPr lang="en-US" sz="2667" noProof="0" dirty="0"/>
              <a:t> to be converted to </a:t>
            </a:r>
            <a:r>
              <a:rPr lang="en-US" sz="2667" b="1" noProof="0" dirty="0">
                <a:solidFill>
                  <a:srgbClr val="00B050"/>
                </a:solidFill>
              </a:rPr>
              <a:t>ontology standards </a:t>
            </a:r>
            <a:r>
              <a:rPr lang="en-US" sz="2667" noProof="0" dirty="0"/>
              <a:t>for more reusability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05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50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Outcomes of </a:t>
            </a:r>
            <a:r>
              <a:rPr lang="en-US" sz="4000" b="1" noProof="0" dirty="0">
                <a:solidFill>
                  <a:srgbClr val="0070C0"/>
                </a:solidFill>
              </a:rPr>
              <a:t>BTM</a:t>
            </a:r>
            <a:endParaRPr lang="en-CA" sz="4000" b="1" noProof="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chemeClr val="tx1"/>
                </a:solidFill>
              </a:rPr>
              <a:t>IT Talent Management (TM) is evolving toward more integration</a:t>
            </a:r>
            <a:endParaRPr lang="en-US" sz="2667" noProof="0" dirty="0">
              <a:solidFill>
                <a:schemeClr val="tx1"/>
              </a:solidFill>
            </a:endParaRPr>
          </a:p>
          <a:p>
            <a:r>
              <a:rPr lang="en-US" sz="2667" noProof="0" dirty="0">
                <a:solidFill>
                  <a:schemeClr val="tx1"/>
                </a:solidFill>
              </a:rPr>
              <a:t>Research must focus on TM and broadly IS-IT practices, but must refocus on recent findings in leading Digital Transformation</a:t>
            </a:r>
          </a:p>
          <a:p>
            <a:r>
              <a:rPr lang="en-US" sz="2667" dirty="0">
                <a:solidFill>
                  <a:schemeClr val="tx1"/>
                </a:solidFill>
              </a:rPr>
              <a:t>BTM BOK contents justified by literature conceptual frameworks, but need a more a “BTM-as-Practice” perspective of digital leaders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Limiting their replication potential, unless TM-related incentives are developed, specific to application contexts</a:t>
            </a:r>
          </a:p>
          <a:p>
            <a:r>
              <a:rPr lang="en-US" sz="2667" dirty="0">
                <a:solidFill>
                  <a:schemeClr val="tx1"/>
                </a:solidFill>
              </a:rPr>
              <a:t>Assets </a:t>
            </a:r>
            <a:r>
              <a:rPr lang="en-US" sz="2667" noProof="0" dirty="0">
                <a:solidFill>
                  <a:schemeClr val="tx1"/>
                </a:solidFill>
              </a:rPr>
              <a:t>to be converted to ontology standards for more reusability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5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Implications for Practice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IS-IT professionals are called upon to take leadership of Digital Projects, they must learn new skills, more hybrid profiles</a:t>
            </a:r>
          </a:p>
          <a:p>
            <a:r>
              <a:rPr lang="en-US" sz="2667" noProof="0" dirty="0"/>
              <a:t>Use TM methods to guide IS-IT professionals and renew the ranks of digital leadership at various levels within organizations</a:t>
            </a:r>
          </a:p>
          <a:p>
            <a:r>
              <a:rPr lang="en-US" sz="2667" noProof="0" dirty="0"/>
              <a:t>Refocus on and better define leadership competencies around IT and Digital strategy outcomes</a:t>
            </a:r>
          </a:p>
          <a:p>
            <a:endParaRPr lang="en-US" sz="2667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41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Research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dirty="0"/>
              <a:t>Integrate theories: business-technology alignment, Digital Transformation, as well as Strategy-as-Practice, Project-as-Practice</a:t>
            </a:r>
          </a:p>
          <a:p>
            <a:r>
              <a:rPr lang="en-US" sz="2667" dirty="0"/>
              <a:t>Renewal of the alignment literature to become more coherent with practice, and research the enactment processes, micro-foundations, and performance impact of alignment practices </a:t>
            </a:r>
          </a:p>
          <a:p>
            <a:r>
              <a:rPr lang="en-US" sz="2667" dirty="0"/>
              <a:t>Develop new TM methods through an empirical research program in the “as-practice” perspective, integrate strategy and projects</a:t>
            </a:r>
          </a:p>
          <a:p>
            <a:r>
              <a:rPr lang="en-US" sz="2667" dirty="0"/>
              <a:t>Studying how digital leadership competencies are enacted by teams and their managers</a:t>
            </a:r>
          </a:p>
          <a:p>
            <a:r>
              <a:rPr lang="en-US" sz="2667" dirty="0"/>
              <a:t>Anticipate the ongoing changes throughout the IS-IT profession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7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(1/7)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Sections 1. Introduction, and 5. Talent Management</a:t>
            </a:r>
          </a:p>
          <a:p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Gagnon S., “Business Technology Management as Transdisciplinary IS-IT Competency Framework,” ICIS 2020 Proceedings, Hyderabad, India: 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https://aisel.aisnet.org/icis2020/digital_learning_env/digital_learning_env/8/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Lewis, R. E., and Heckman, R. J. 2006. "Talent Management: A Critical Review," Human Resource Management Review (16:2), pp. 139-154.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McDonnell, A., Collings, D. G., </a:t>
            </a:r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Mellahi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and Schuler, R. 2017. "Talent Management: A Systematic Review and Future Prospects," European Journal of International Management (11:1), pp. 86-128.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Ramesh, N., and </a:t>
            </a:r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Delen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2021. “Digital Transformation: How to Beat the 90% Failure Rate?,” IEEE Engineering Management Review (49:3), pp. 22–25. 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Schein, E. H., and Van </a:t>
            </a:r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Maanen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2016. "Career Anchors and Job/Role Planning: Tools for Career and Talent Management," Organizational Dynamics (45:3), pp. 165-173.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Ulrich, D., and </a:t>
            </a:r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Dulebohn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H. 2015. "Are We There Yet? What's Next for HR?," Human Resource Management Review (25:2), pp. 188-204.</a:t>
            </a:r>
          </a:p>
          <a:p>
            <a:endParaRPr lang="en-US" sz="2667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4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(2/7)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3.1. Business-Technology Alignment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Chan, Y. E., and Reich, B. H. 2007. "It Alignment: What Have We Learned?," Journal of Information Technology (22:4), pp. 297-315.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D. Q., Mocker, M., Preston, D. S., and Teubner, A. 2010. “Information Systems Strategy: Reconceptualization, Measurement, and Implications,” MIS Quarterly: Management Information Systems (34), pp. 233–259.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Gable, G. 2010. “Strategic Information Systems Research: An Archival Analysis,” Journal of Strategic Information Systems (19:1), pp. 3–16.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Gerow, J. E., Thatcher, J. B., and Grover, V. 2015. "Six Types of It-Business Strategic Alignment: An Investigation of the Constructs and Their Measurement," European Journal of Information Systems (24:5), pp. 465-491.</a:t>
            </a:r>
          </a:p>
          <a:p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Merali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Y., Papadopoulos, T., and Nadkarni, T. 2012. “Information Systems Strategy: Past, Present, Future?,” Journal of Strategic Information Systems (21:2), Elsevier B.V., pp. 125–153.</a:t>
            </a:r>
            <a:endParaRPr lang="en-US" sz="2667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(3/7)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495935" cy="4900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3.2. Digital Transformation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Bharadwaj, A., El </a:t>
            </a:r>
            <a:r>
              <a:rPr lang="en-US" sz="1800" dirty="0" err="1">
                <a:latin typeface="Georgia" panose="02040502050405020303" pitchFamily="18" charset="0"/>
              </a:rPr>
              <a:t>Sawy</a:t>
            </a:r>
            <a:r>
              <a:rPr lang="en-US" sz="1800" dirty="0">
                <a:latin typeface="Georgia" panose="02040502050405020303" pitchFamily="18" charset="0"/>
              </a:rPr>
              <a:t>, O. A., </a:t>
            </a:r>
            <a:r>
              <a:rPr lang="en-US" sz="1800" dirty="0" err="1">
                <a:latin typeface="Georgia" panose="02040502050405020303" pitchFamily="18" charset="0"/>
              </a:rPr>
              <a:t>Pavlou</a:t>
            </a:r>
            <a:r>
              <a:rPr lang="en-US" sz="1800" dirty="0">
                <a:latin typeface="Georgia" panose="02040502050405020303" pitchFamily="18" charset="0"/>
              </a:rPr>
              <a:t>, P. A., and Venkatraman, N. 2013. "Digital Business Strategy: Toward a Next Generation of Insights," MIS Quarterly: Management Information Systems (37:2), pp. 471-482.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Ding, F., Li, D., and George, J. F. 2014. "Investigating the Effects of Is Strategic Leadership on Organizational Benefits from the Perspective of CIO Strategic Roles," Information and Management (51:7), pp. 865-879.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Grover, V., Kohli, R., and </a:t>
            </a:r>
            <a:r>
              <a:rPr lang="en-US" sz="1800" dirty="0" err="1">
                <a:latin typeface="Georgia" panose="02040502050405020303" pitchFamily="18" charset="0"/>
              </a:rPr>
              <a:t>Ramanlal</a:t>
            </a:r>
            <a:r>
              <a:rPr lang="en-US" sz="1800" dirty="0">
                <a:latin typeface="Georgia" panose="02040502050405020303" pitchFamily="18" charset="0"/>
              </a:rPr>
              <a:t>, P. 2018. "Being Mindful in Digital Initiatives," MIS Quarterly Executive (17:3), pp. 223-236.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Johnson, A. M., and Lederer, A. L. 2010. "CEO/CIO Mutual Understanding, Strategic Alignment, and the Contribution of Is to the Organization," Information &amp; Management (47:3), pp. 138-149.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Peppard</a:t>
            </a:r>
            <a:r>
              <a:rPr lang="en-US" sz="1800" dirty="0">
                <a:latin typeface="Georgia" panose="02040502050405020303" pitchFamily="18" charset="0"/>
              </a:rPr>
              <a:t>, J. 2010. "Unlocking the Performance of the Chief Information Officer (CIO)," California Management Review (52:4), pp. 73-99.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Varajão, J., Trigo, A., and Soto-Acosta, P. 2016. "An Exploratory Study on the Influencers of the Perceived Relevance of </a:t>
            </a:r>
            <a:r>
              <a:rPr lang="en-US" sz="1800" dirty="0" err="1">
                <a:latin typeface="Georgia" panose="02040502050405020303" pitchFamily="18" charset="0"/>
              </a:rPr>
              <a:t>Cio's</a:t>
            </a:r>
            <a:r>
              <a:rPr lang="en-US" sz="1800" dirty="0">
                <a:latin typeface="Georgia" panose="02040502050405020303" pitchFamily="18" charset="0"/>
              </a:rPr>
              <a:t> Activities," International Journal of Enterprise Information Systems (12:4), pp. 1-15.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6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(4/7)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3.3. Leadership Competencies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Kane, G. C., Phillips, A. N., </a:t>
            </a:r>
            <a:r>
              <a:rPr lang="en-US" sz="1800" dirty="0" err="1">
                <a:latin typeface="Georgia" panose="02040502050405020303" pitchFamily="18" charset="0"/>
              </a:rPr>
              <a:t>Copulsky</a:t>
            </a:r>
            <a:r>
              <a:rPr lang="en-US" sz="1800" dirty="0">
                <a:latin typeface="Georgia" panose="02040502050405020303" pitchFamily="18" charset="0"/>
              </a:rPr>
              <a:t>, J., and Andrus, G. 2019. "How Digital Leadership Is(</a:t>
            </a:r>
            <a:r>
              <a:rPr lang="en-US" sz="1800" dirty="0" err="1">
                <a:latin typeface="Georgia" panose="02040502050405020303" pitchFamily="18" charset="0"/>
              </a:rPr>
              <a:t>n't</a:t>
            </a:r>
            <a:r>
              <a:rPr lang="en-US" sz="1800" dirty="0">
                <a:latin typeface="Georgia" panose="02040502050405020303" pitchFamily="18" charset="0"/>
              </a:rPr>
              <a:t>) Different," MIT Sloan Management Review (60:3), pp. 34-39.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Horlacher, A. 2016. "Co-Creating Value - the Dyadic CDO-CIO Relationship During the Digital Transformation," 24th European Conference on Information Systems, ECIS 2016.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Li, Y., and Tan, C.-H. 2013. "Matching Business Strategy and CIO Characteristics: The Impact on Organizational Performance," Journal of Business Research (66:2), pp. 248-259.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Locoro</a:t>
            </a:r>
            <a:r>
              <a:rPr lang="en-US" sz="1800" dirty="0">
                <a:latin typeface="Georgia" panose="02040502050405020303" pitchFamily="18" charset="0"/>
              </a:rPr>
              <a:t>, A., and </a:t>
            </a:r>
            <a:r>
              <a:rPr lang="en-US" sz="1800" dirty="0" err="1">
                <a:latin typeface="Georgia" panose="02040502050405020303" pitchFamily="18" charset="0"/>
              </a:rPr>
              <a:t>Ravarini</a:t>
            </a:r>
            <a:r>
              <a:rPr lang="en-US" sz="1800" dirty="0">
                <a:latin typeface="Georgia" panose="02040502050405020303" pitchFamily="18" charset="0"/>
              </a:rPr>
              <a:t>, A. 2019. "The </a:t>
            </a:r>
            <a:r>
              <a:rPr lang="en-US" sz="1800" dirty="0" err="1">
                <a:latin typeface="Georgia" panose="02040502050405020303" pitchFamily="18" charset="0"/>
              </a:rPr>
              <a:t>Cio</a:t>
            </a:r>
            <a:r>
              <a:rPr lang="en-US" sz="1800" dirty="0">
                <a:latin typeface="Georgia" panose="02040502050405020303" pitchFamily="18" charset="0"/>
              </a:rPr>
              <a:t> and </a:t>
            </a:r>
            <a:r>
              <a:rPr lang="en-US" sz="1800" dirty="0" err="1">
                <a:latin typeface="Georgia" panose="02040502050405020303" pitchFamily="18" charset="0"/>
              </a:rPr>
              <a:t>Cdo</a:t>
            </a:r>
            <a:r>
              <a:rPr lang="en-US" sz="1800" dirty="0">
                <a:latin typeface="Georgia" panose="02040502050405020303" pitchFamily="18" charset="0"/>
              </a:rPr>
              <a:t> Socio-Technical Roles in the Age of Digital Business Transformation: An Interpretive Study," Lecture Notes in Information Systems and </a:t>
            </a:r>
            <a:r>
              <a:rPr lang="en-US" sz="1800" dirty="0" err="1">
                <a:latin typeface="Georgia" panose="02040502050405020303" pitchFamily="18" charset="0"/>
              </a:rPr>
              <a:t>Organisation</a:t>
            </a:r>
            <a:r>
              <a:rPr lang="en-US" sz="1800" dirty="0">
                <a:latin typeface="Georgia" panose="02040502050405020303" pitchFamily="18" charset="0"/>
              </a:rPr>
              <a:t> (28), pp. 235-245.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Shaughnessy, H. 2018. "Creating Digital Transformation: Strategies and Steps," Strategy and Leadership (46:2), pp. 19-25.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Sobol</a:t>
            </a:r>
            <a:r>
              <a:rPr lang="en-US" sz="1800" dirty="0">
                <a:latin typeface="Georgia" panose="02040502050405020303" pitchFamily="18" charset="0"/>
              </a:rPr>
              <a:t>, M. G., and Klein, G. 2009. "Relation of </a:t>
            </a:r>
            <a:r>
              <a:rPr lang="en-US" sz="1800" dirty="0" err="1">
                <a:latin typeface="Georgia" panose="02040502050405020303" pitchFamily="18" charset="0"/>
              </a:rPr>
              <a:t>Cio</a:t>
            </a:r>
            <a:r>
              <a:rPr lang="en-US" sz="1800" dirty="0">
                <a:latin typeface="Georgia" panose="02040502050405020303" pitchFamily="18" charset="0"/>
              </a:rPr>
              <a:t> Background, It Infrastructure, and Economic Performance," Information &amp; Management (46:5), pp. 271-278.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Evolving IS-IT Profession 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/>
              <a:t>Acceleration of Digital Transformation, transdisciplinary IS-IT roles</a:t>
            </a:r>
          </a:p>
          <a:p>
            <a:r>
              <a:rPr lang="en-US" sz="2667" noProof="0" dirty="0"/>
              <a:t>Digital projects beyond just IT, require new tasks and new skillsets</a:t>
            </a:r>
          </a:p>
          <a:p>
            <a:r>
              <a:rPr lang="en-US" sz="2667" noProof="0" dirty="0"/>
              <a:t>Roles span technology and business units, co-development leaders</a:t>
            </a:r>
          </a:p>
          <a:p>
            <a:r>
              <a:rPr lang="en-US" sz="2667" noProof="0" dirty="0"/>
              <a:t>Senior digital leaders must promote IS-IT roles focused on:</a:t>
            </a:r>
          </a:p>
          <a:p>
            <a:pPr lvl="1"/>
            <a:r>
              <a:rPr lang="en-US" sz="2400" noProof="0" dirty="0"/>
              <a:t>developing an </a:t>
            </a:r>
            <a:r>
              <a:rPr lang="en-US" sz="2400" b="1" noProof="0" dirty="0">
                <a:solidFill>
                  <a:srgbClr val="00B050"/>
                </a:solidFill>
              </a:rPr>
              <a:t>innovative </a:t>
            </a:r>
            <a:r>
              <a:rPr lang="en-US" sz="2400" noProof="0" dirty="0"/>
              <a:t>mindset throughout the organization</a:t>
            </a:r>
          </a:p>
          <a:p>
            <a:pPr lvl="1"/>
            <a:r>
              <a:rPr lang="en-US" sz="2400" noProof="0" dirty="0"/>
              <a:t>gaining the necessary </a:t>
            </a:r>
            <a:r>
              <a:rPr lang="en-US" sz="2400" b="1" noProof="0" dirty="0">
                <a:solidFill>
                  <a:srgbClr val="00B050"/>
                </a:solidFill>
              </a:rPr>
              <a:t>authority</a:t>
            </a:r>
            <a:r>
              <a:rPr lang="en-US" sz="2400" noProof="0" dirty="0"/>
              <a:t> to negotiate with executives </a:t>
            </a:r>
          </a:p>
          <a:p>
            <a:pPr lvl="1"/>
            <a:r>
              <a:rPr lang="en-US" sz="2400" noProof="0" dirty="0"/>
              <a:t>developing a wide-ranging set of </a:t>
            </a:r>
            <a:r>
              <a:rPr lang="en-US" sz="2400" b="1" noProof="0" dirty="0">
                <a:solidFill>
                  <a:srgbClr val="00B050"/>
                </a:solidFill>
              </a:rPr>
              <a:t>technical</a:t>
            </a:r>
            <a:r>
              <a:rPr lang="en-US" sz="2400" noProof="0" dirty="0"/>
              <a:t> competencies </a:t>
            </a:r>
          </a:p>
          <a:p>
            <a:pPr lvl="1"/>
            <a:r>
              <a:rPr lang="en-US" sz="2400" noProof="0" dirty="0"/>
              <a:t>exercising </a:t>
            </a:r>
            <a:r>
              <a:rPr lang="en-US" sz="2400" b="1" noProof="0" dirty="0">
                <a:solidFill>
                  <a:srgbClr val="00B050"/>
                </a:solidFill>
              </a:rPr>
              <a:t>influence</a:t>
            </a:r>
            <a:r>
              <a:rPr lang="en-US" sz="2400" noProof="0" dirty="0"/>
              <a:t> through technical leadership</a:t>
            </a:r>
          </a:p>
          <a:p>
            <a:pPr lvl="1"/>
            <a:r>
              <a:rPr lang="en-US" sz="2400" dirty="0"/>
              <a:t>acquiring the necessary </a:t>
            </a:r>
            <a:r>
              <a:rPr lang="en-US" sz="2400" b="1" dirty="0">
                <a:solidFill>
                  <a:srgbClr val="00B050"/>
                </a:solidFill>
              </a:rPr>
              <a:t>experience</a:t>
            </a:r>
            <a:r>
              <a:rPr lang="en-US" sz="2400" dirty="0"/>
              <a:t> in the business</a:t>
            </a:r>
            <a:endParaRPr lang="en-US" sz="24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62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(5/7)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419"/>
            <a:ext cx="10210800" cy="5162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3. Table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Berman, S. J. 2012. “Digital Transformation: Opportunities to Create New Business Models,” Strategy &amp; Leadership (40), pp. 16–24.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Brock, J. K.-U., and von </a:t>
            </a:r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Wangenheim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2019. “Demystifying Ai: What Digital Transformation Leaders Can Teach You about Realistic Artificial Intelligence,” California Management Review (61:4), pp. 110–134.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Kohli, R., and Melville, N. P. 2019. "Digital Innovation: A Review and Synthesis," Information Systems Journal (29:1), pp. 200-223.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Raisinghani, M. S. 2021. “Data Analytics for Business Value: An Interview with Andrew Davis, Co-Founder, and CEO, 3Dot Digital, Brisbane, Australia; and Samantha Garbutt, Chief Commercial Officer, 3Dot Digital, Brisbane, Australia,” Journal of Information Technology Case and Application Research (23:2), pp. 145–151.</a:t>
            </a:r>
          </a:p>
          <a:p>
            <a:r>
              <a:rPr lang="en-CA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Schallmo</a:t>
            </a:r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Williams, C. A., and Boardman, L. 2017. “Digital Transformation of Business Models-Best Practice, Enablers, and Roadmap,” International Journal of Innovation Management (21:8), pp. 119-138.</a:t>
            </a:r>
          </a:p>
          <a:p>
            <a:r>
              <a:rPr lang="en-CA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Vial, G. 2019. "Understanding Digital Transformation: A Review and a Research Agenda," The Journal of Strategic Information Systems (28:3), pp. 118-144.</a:t>
            </a:r>
          </a:p>
          <a:p>
            <a:endParaRPr lang="en-US" sz="2667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60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3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(6/7)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4.1. Strategy-As-Practice</a:t>
            </a:r>
          </a:p>
          <a:p>
            <a:r>
              <a:rPr lang="en-US" sz="1800" dirty="0">
                <a:latin typeface="Georgia" panose="02040502050405020303" pitchFamily="18" charset="0"/>
              </a:rPr>
              <a:t>Arvidsson, V., and </a:t>
            </a:r>
            <a:r>
              <a:rPr lang="en-US" sz="1800" dirty="0" err="1">
                <a:latin typeface="Georgia" panose="02040502050405020303" pitchFamily="18" charset="0"/>
              </a:rPr>
              <a:t>Holmström</a:t>
            </a:r>
            <a:r>
              <a:rPr lang="en-US" sz="1800" dirty="0">
                <a:latin typeface="Georgia" panose="02040502050405020303" pitchFamily="18" charset="0"/>
              </a:rPr>
              <a:t>, J. 2017. “Digitalization as a Strategy Practice: What Is There to Learn from Strategy as Practice Research?,” in The Routledge Companion to Management Inf. Systems, Taylor and Francis, pp. 218–231.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Jarzabkowski</a:t>
            </a:r>
            <a:r>
              <a:rPr lang="en-US" sz="1800" dirty="0">
                <a:latin typeface="Georgia" panose="02040502050405020303" pitchFamily="18" charset="0"/>
              </a:rPr>
              <a:t>, P. 2008. "Strategy-as-Practice," in The Sage Handbook of New Approaches in Management and Organization.  pp. 364-378.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Whittington, R. 1996. "Strategy as Practice," Long Range Planning (29:5), pp. 731-735.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Whittington, R. 2014. “Information Systems Strategy and Strategy-as-Practice: A Joint Agenda,” Journal of Strategic Information Systems (23:1), Elsevier B.V., pp. 87–91.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61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03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 Presented (7/7)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4.2. Project-As-Practice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Blomquist, T., </a:t>
            </a:r>
            <a:r>
              <a:rPr lang="en-US" sz="1800" dirty="0" err="1">
                <a:latin typeface="Georgia" panose="02040502050405020303" pitchFamily="18" charset="0"/>
              </a:rPr>
              <a:t>Hällgren</a:t>
            </a:r>
            <a:r>
              <a:rPr lang="en-US" sz="1800" dirty="0">
                <a:latin typeface="Georgia" panose="02040502050405020303" pitchFamily="18" charset="0"/>
              </a:rPr>
              <a:t>, M., Nilsson, A., and </a:t>
            </a:r>
            <a:r>
              <a:rPr lang="en-US" sz="1800" dirty="0" err="1">
                <a:latin typeface="Georgia" panose="02040502050405020303" pitchFamily="18" charset="0"/>
              </a:rPr>
              <a:t>Söderholm</a:t>
            </a:r>
            <a:r>
              <a:rPr lang="en-US" sz="1800" dirty="0">
                <a:latin typeface="Georgia" panose="02040502050405020303" pitchFamily="18" charset="0"/>
              </a:rPr>
              <a:t>, A. 2010. “Project-as-Practice: In Search of Project Management Research That Matters,” Project Management Journal (41:1), pp. 5–16.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Brunet, M. 2019. “Governance-as-Practice for Major Public Infrastructure Projects: A Case of Multilevel Project Governing,” International Journal of Project Management (37:2), pp. 283–297.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Hällgren</a:t>
            </a:r>
            <a:r>
              <a:rPr lang="en-US" sz="1800" dirty="0">
                <a:latin typeface="Georgia" panose="02040502050405020303" pitchFamily="18" charset="0"/>
              </a:rPr>
              <a:t>, M., and </a:t>
            </a:r>
            <a:r>
              <a:rPr lang="en-US" sz="1800" dirty="0" err="1">
                <a:latin typeface="Georgia" panose="02040502050405020303" pitchFamily="18" charset="0"/>
              </a:rPr>
              <a:t>Söderholm</a:t>
            </a:r>
            <a:r>
              <a:rPr lang="en-US" sz="1800" dirty="0">
                <a:latin typeface="Georgia" panose="02040502050405020303" pitchFamily="18" charset="0"/>
              </a:rPr>
              <a:t>, A. 2011. “Projects-as-Practice: New Approach, New Insights,” in The Oxford Handbook of Project Management.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Karanasios</a:t>
            </a:r>
            <a:r>
              <a:rPr lang="en-US" sz="1800" dirty="0">
                <a:latin typeface="Georgia" panose="02040502050405020303" pitchFamily="18" charset="0"/>
              </a:rPr>
              <a:t>, S., and </a:t>
            </a:r>
            <a:r>
              <a:rPr lang="en-US" sz="1800" dirty="0" err="1">
                <a:latin typeface="Georgia" panose="02040502050405020303" pitchFamily="18" charset="0"/>
              </a:rPr>
              <a:t>Slavova</a:t>
            </a:r>
            <a:r>
              <a:rPr lang="en-US" sz="1800" dirty="0">
                <a:latin typeface="Georgia" panose="02040502050405020303" pitchFamily="18" charset="0"/>
              </a:rPr>
              <a:t>, M. 2019. “How Do Development Actors Do ‘ICT for Development’? A Strategy-as-Practice Perspective on Emerging Practices in Ghanaian Agriculture,” Information Systems Journal (29:4), Blackwell Publishing Ltd, pp. 888–913.</a:t>
            </a:r>
          </a:p>
          <a:p>
            <a:r>
              <a:rPr lang="en-US" sz="1800" dirty="0" err="1">
                <a:latin typeface="Georgia" panose="02040502050405020303" pitchFamily="18" charset="0"/>
              </a:rPr>
              <a:t>Kwayu</a:t>
            </a:r>
            <a:r>
              <a:rPr lang="en-US" sz="1800" dirty="0">
                <a:latin typeface="Georgia" panose="02040502050405020303" pitchFamily="18" charset="0"/>
              </a:rPr>
              <a:t>, S., Lal, B., and </a:t>
            </a:r>
            <a:r>
              <a:rPr lang="en-US" sz="1800" dirty="0" err="1">
                <a:latin typeface="Georgia" panose="02040502050405020303" pitchFamily="18" charset="0"/>
              </a:rPr>
              <a:t>Abubakre</a:t>
            </a:r>
            <a:r>
              <a:rPr lang="en-US" sz="1800" dirty="0">
                <a:latin typeface="Georgia" panose="02040502050405020303" pitchFamily="18" charset="0"/>
              </a:rPr>
              <a:t>, M. 2018. “Enhancing </a:t>
            </a:r>
            <a:r>
              <a:rPr lang="en-US" sz="1800" dirty="0" err="1">
                <a:latin typeface="Georgia" panose="02040502050405020303" pitchFamily="18" charset="0"/>
              </a:rPr>
              <a:t>Organisational</a:t>
            </a:r>
            <a:r>
              <a:rPr lang="en-US" sz="1800" dirty="0">
                <a:latin typeface="Georgia" panose="02040502050405020303" pitchFamily="18" charset="0"/>
              </a:rPr>
              <a:t> Competitiveness Via Social Media - a Strategy as Practice Perspective,” Information Systems Frontiers (20:3), Springer New York LLC, pp. 439–456.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3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Additional Readings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51" y="1314580"/>
            <a:ext cx="10709753" cy="5186429"/>
          </a:xfrm>
        </p:spPr>
        <p:txBody>
          <a:bodyPr>
            <a:normAutofit fontScale="85000" lnSpcReduction="20000"/>
          </a:bodyPr>
          <a:lstStyle/>
          <a:p>
            <a:pPr algn="l" fontAlgn="base">
              <a:lnSpc>
                <a:spcPct val="120000"/>
              </a:lnSpc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BTM as a concept and initiative has not been extensively studied yet. A few papers exist with online presentations available in open access format. More will be published soon in </a:t>
            </a:r>
            <a:r>
              <a:rPr lang="en-US" sz="1400" b="1" i="1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2"/>
              </a:rPr>
              <a:t>BTM Journal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 by a more diverse array of authors from business, computing, and engineering disciplines.</a:t>
            </a: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Cabot, C., &amp; Gagnon, S. (2021). Understanding the career dynamics of it professionals in digital transformation times: A systematic review of career anchors studies.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International Journal of Information Systems and Project Management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9(2), 44–60.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3"/>
              </a:rPr>
              <a:t>https://doi.org/10.12821/ijispm090203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Gagnon, S. (2021). Talent Management of Transdisciplinary Roles in Digital Projects: Designing a Business Technology Management Body of Knowledge.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AMCIS 2021 Proceedings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4"/>
              </a:rPr>
              <a:t>https://aisel.aisnet.org/amcis2021/is_leadership/sig_lead/1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Gagnon, S. (2022a). Digital Project Leadership and Talent Management in the As-Practice Perspective.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AMCIS 2022 Proceedings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5"/>
              </a:rPr>
              <a:t>https://aisel.aisnet.org/amcis2022/conf_theme/conf_theme/2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Gagnon, S. (2022b). Rebranding IS/IT Management Programs: The Case of Business Technology Management (BTM) in Canada.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Proceedings of the EDSIG Conference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ISSN 2473-4901,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6"/>
              </a:rPr>
              <a:t>https://proc.iscap.info/2022/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Gagnon, S. (2020). Business Technology Management as Transdisciplinary IS-IT Competency Framework.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ICIS 2020 Proceedings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. International Conference on Information Systems (ICIS), Hyderabad, India.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7"/>
              </a:rPr>
              <a:t>https://aisel.aisnet.org/icis2020/digital_learning_env/digital_learning_env/8/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Leger, M.-A., Valverde, R., &amp; Gagnon, S. (2019). An Innovative Framework to Integrate CIO Competencies Within the Business Technology Management Body of Knowledge.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International Journal of Organizational and Collective Intelligence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9(3), 1–18.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8"/>
              </a:rPr>
              <a:t>https://doi.org/10.4018/IJOCI.2019070101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Sidenko, S., Valverde, R., &amp; Gagnon, S. (2019). Open Business Models for Business Technology Management Bodies of Knowledge.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International Journal of Organizational and Collective Intelligence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9(3), 19–44.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9"/>
              </a:rPr>
              <a:t>https://doi.org/10.4018/IJOCI.2019070102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Van Dalen, G., Horner Reich, B., </a:t>
            </a:r>
            <a:r>
              <a:rPr lang="en-US" sz="1400" b="0" i="0" dirty="0" err="1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Babin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R., Chartier, A., </a:t>
            </a:r>
            <a:r>
              <a:rPr lang="en-US" sz="1400" b="0" i="0" dirty="0" err="1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Genoe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 McLaren, P., Valverde, R., &amp; Drummond, C. (2014). Growing the Business Technology Management (BTM) Program: Ensuring BTM Supply is Meeting Industry Demand. </a:t>
            </a:r>
            <a:r>
              <a:rPr lang="en-US" sz="1400" b="1" i="1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Annual Conference of the Administrative Sciences Association of Canada</a:t>
            </a:r>
            <a:r>
              <a:rPr lang="en-US" sz="1400" b="0" i="0" dirty="0">
                <a:solidFill>
                  <a:srgbClr val="767676"/>
                </a:solidFill>
                <a:effectLst/>
                <a:latin typeface="Georgia" panose="02040502050405020303" pitchFamily="18" charset="0"/>
              </a:rPr>
              <a:t>, Muskoka, Canada. </a:t>
            </a:r>
            <a:r>
              <a:rPr lang="en-US" sz="1400" b="0" i="0" u="sng" dirty="0">
                <a:solidFill>
                  <a:srgbClr val="13AFF0"/>
                </a:solidFill>
                <a:effectLst/>
                <a:latin typeface="Georgia" panose="02040502050405020303" pitchFamily="18" charset="0"/>
                <a:hlinkClick r:id="rId10"/>
              </a:rPr>
              <a:t>https://spectrum.library.concordia.ca/id/eprint/978663/</a:t>
            </a:r>
            <a:endParaRPr lang="en-US" sz="1400" b="0" i="0" dirty="0">
              <a:solidFill>
                <a:srgbClr val="767676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63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4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64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DB2-38E1-4AAE-A63B-4D49B82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Thank You!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E41C-FF89-478D-AB0C-690794F0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35CF-6B81-4EF5-A437-50AD3C8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3BB81A-9719-4869-9219-DEF50CE33B8C}"/>
              </a:ext>
            </a:extLst>
          </p:cNvPr>
          <p:cNvSpPr txBox="1">
            <a:spLocks/>
          </p:cNvSpPr>
          <p:nvPr/>
        </p:nvSpPr>
        <p:spPr>
          <a:xfrm>
            <a:off x="1109463" y="2780928"/>
            <a:ext cx="5606520" cy="2934074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CA" altLang="fr-FR" b="1" dirty="0"/>
              <a:t>Stéphane Gagnon, Ph.D.</a:t>
            </a:r>
          </a:p>
          <a:p>
            <a:pPr marL="0" indent="0">
              <a:buFont typeface="Wingdings 3" charset="2"/>
              <a:buNone/>
            </a:pPr>
            <a:r>
              <a:rPr lang="en-CA" altLang="fr-FR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admin@gagnontech.org</a:t>
            </a:r>
            <a:r>
              <a:rPr lang="en-CA" altLang="fr-FR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CA" alt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https://gagnontech.org</a:t>
            </a:r>
            <a:r>
              <a:rPr lang="en-CA" altLang="fr-FR" dirty="0">
                <a:solidFill>
                  <a:srgbClr val="0070C0"/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672FF54-998F-42B4-A15B-7940472E5D37}"/>
              </a:ext>
            </a:extLst>
          </p:cNvPr>
          <p:cNvSpPr txBox="1">
            <a:spLocks/>
          </p:cNvSpPr>
          <p:nvPr/>
        </p:nvSpPr>
        <p:spPr>
          <a:xfrm>
            <a:off x="7578247" y="2780928"/>
            <a:ext cx="3652924" cy="302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b="1" dirty="0"/>
              <a:t>BTM BOK Project Leader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https://github.com/Digital-Innovation-Foundation/btmbok</a:t>
            </a:r>
            <a:endParaRPr lang="en-CA" altLang="fr-FR" sz="20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 3" charset="2"/>
              <a:buNone/>
            </a:pPr>
            <a:endParaRPr lang="en-CA" altLang="fr-FR" sz="2000" dirty="0"/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b="1" dirty="0"/>
              <a:t>BTM Forum</a:t>
            </a:r>
          </a:p>
          <a:p>
            <a:pPr>
              <a:lnSpc>
                <a:spcPct val="110000"/>
              </a:lnSpc>
            </a:pPr>
            <a:r>
              <a:rPr lang="en-CA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https://btmforum.org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endParaRPr lang="en-CA" sz="2000" noProof="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 3" charset="2"/>
              <a:buNone/>
            </a:pPr>
            <a:endParaRPr lang="en-CA" altLang="fr-FR" sz="2000" dirty="0"/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b="1" dirty="0"/>
              <a:t>Digital Innovation Foundation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https://digitalinnovation.site</a:t>
            </a:r>
            <a:r>
              <a:rPr lang="en-CA" altLang="fr-FR" sz="2000" dirty="0">
                <a:solidFill>
                  <a:srgbClr val="0070C0"/>
                </a:solidFill>
              </a:rPr>
              <a:t> </a:t>
            </a:r>
            <a:r>
              <a:rPr lang="en-CA" altLang="fr-FR" sz="2000" dirty="0"/>
              <a:t> 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endParaRPr lang="en-CA" altLang="fr-FR" sz="2000" dirty="0"/>
          </a:p>
        </p:txBody>
      </p:sp>
      <p:pic>
        <p:nvPicPr>
          <p:cNvPr id="11" name="Picture 10" descr="C:\Users\gagno\Google Drive\OneDrive\Documents\industry\ITAC\11-BTM-Forum\02-contents\06-logo\png-no-slogan\BTM_Forum_logo_Eng_300.png">
            <a:extLst>
              <a:ext uri="{FF2B5EF4-FFF2-40B4-BE49-F238E27FC236}">
                <a16:creationId xmlns:a16="http://schemas.microsoft.com/office/drawing/2014/main" id="{2CFDA98C-E47D-4D27-A638-AA9DCFA18B2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04" y="1690167"/>
            <a:ext cx="2076347" cy="7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3E26-E2FC-4DCB-8C4E-414B2FDA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E8C6-8585-4D3A-8FD7-EF258CE3E2F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Research Questions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pPr marL="396875" indent="-396875">
              <a:buFont typeface="+mj-lt"/>
              <a:buAutoNum type="arabicPeriod"/>
            </a:pPr>
            <a:r>
              <a:rPr lang="en-US" sz="2667" dirty="0"/>
              <a:t>How can IT executives best identify and position </a:t>
            </a:r>
            <a:r>
              <a:rPr lang="en-US" sz="2667" b="1" dirty="0">
                <a:solidFill>
                  <a:srgbClr val="00B050"/>
                </a:solidFill>
              </a:rPr>
              <a:t>IT</a:t>
            </a:r>
            <a:r>
              <a:rPr lang="en-US" sz="2667" dirty="0"/>
              <a:t> professionals and managers to fit </a:t>
            </a:r>
            <a:r>
              <a:rPr lang="en-US" sz="2667" b="1" dirty="0">
                <a:solidFill>
                  <a:srgbClr val="00B050"/>
                </a:solidFill>
              </a:rPr>
              <a:t>digital</a:t>
            </a:r>
            <a:r>
              <a:rPr lang="en-US" sz="2667" dirty="0"/>
              <a:t> leadership roles? </a:t>
            </a:r>
          </a:p>
          <a:p>
            <a:pPr marL="396875" indent="-396875">
              <a:buFont typeface="+mj-lt"/>
              <a:buAutoNum type="arabicPeriod"/>
            </a:pPr>
            <a:r>
              <a:rPr lang="en-US" sz="2667" dirty="0"/>
              <a:t>How to build upon recent studies of Chief Digital Officer (CDO), </a:t>
            </a:r>
            <a:r>
              <a:rPr lang="en-US" sz="2667" b="1" dirty="0">
                <a:solidFill>
                  <a:srgbClr val="00B050"/>
                </a:solidFill>
              </a:rPr>
              <a:t>adapting</a:t>
            </a:r>
            <a:r>
              <a:rPr lang="en-US" sz="2667" dirty="0"/>
              <a:t> to digital teams and leaders recruited at </a:t>
            </a:r>
            <a:r>
              <a:rPr lang="en-US" sz="2667" b="1" dirty="0">
                <a:solidFill>
                  <a:srgbClr val="00B050"/>
                </a:solidFill>
              </a:rPr>
              <a:t>lower ranks</a:t>
            </a:r>
            <a:r>
              <a:rPr lang="en-US" sz="2667" dirty="0"/>
              <a:t>?</a:t>
            </a:r>
          </a:p>
          <a:p>
            <a:pPr marL="396875" indent="-396875">
              <a:buFont typeface="+mj-lt"/>
              <a:buAutoNum type="arabicPeriod"/>
            </a:pPr>
            <a:r>
              <a:rPr lang="en-US" sz="2667" dirty="0"/>
              <a:t>How to link digital leadership </a:t>
            </a:r>
            <a:r>
              <a:rPr lang="en-US" sz="2667" b="1" dirty="0">
                <a:solidFill>
                  <a:srgbClr val="00B050"/>
                </a:solidFill>
              </a:rPr>
              <a:t>competencies</a:t>
            </a:r>
            <a:r>
              <a:rPr lang="en-US" sz="2667" dirty="0"/>
              <a:t> to IT and digital strategy </a:t>
            </a:r>
            <a:r>
              <a:rPr lang="en-US" sz="2667" b="1" dirty="0">
                <a:solidFill>
                  <a:srgbClr val="00B050"/>
                </a:solidFill>
              </a:rPr>
              <a:t>outcomes</a:t>
            </a:r>
            <a:r>
              <a:rPr lang="en-US" sz="2667" dirty="0"/>
              <a:t>, building upon IT strategy </a:t>
            </a:r>
            <a:r>
              <a:rPr lang="en-US" sz="2667" b="1" dirty="0">
                <a:solidFill>
                  <a:srgbClr val="00B050"/>
                </a:solidFill>
              </a:rPr>
              <a:t>theories</a:t>
            </a:r>
            <a:r>
              <a:rPr lang="en-US" sz="2667" dirty="0"/>
              <a:t>?</a:t>
            </a:r>
          </a:p>
          <a:p>
            <a:pPr marL="396875" indent="-396875">
              <a:buFont typeface="+mj-lt"/>
              <a:buAutoNum type="arabicPeriod"/>
            </a:pPr>
            <a:r>
              <a:rPr lang="en-US" sz="2667" dirty="0"/>
              <a:t>How to </a:t>
            </a:r>
            <a:r>
              <a:rPr lang="en-US" sz="2667" b="1" dirty="0">
                <a:solidFill>
                  <a:srgbClr val="00B050"/>
                </a:solidFill>
              </a:rPr>
              <a:t>ground</a:t>
            </a:r>
            <a:r>
              <a:rPr lang="en-US" sz="2667" dirty="0"/>
              <a:t> these competencies and explain their </a:t>
            </a:r>
            <a:r>
              <a:rPr lang="en-US" sz="2667" b="1" dirty="0">
                <a:solidFill>
                  <a:srgbClr val="00B050"/>
                </a:solidFill>
              </a:rPr>
              <a:t>enactment</a:t>
            </a:r>
            <a:r>
              <a:rPr lang="en-US" sz="2667" dirty="0"/>
              <a:t> using Strategy-</a:t>
            </a:r>
            <a:r>
              <a:rPr lang="en-US" sz="2667" b="1" dirty="0">
                <a:solidFill>
                  <a:srgbClr val="00B050"/>
                </a:solidFill>
              </a:rPr>
              <a:t>as-Practice</a:t>
            </a:r>
            <a:r>
              <a:rPr lang="en-US" sz="2667" dirty="0"/>
              <a:t>, along with its related concept in project management, Project-as-Practice?</a:t>
            </a:r>
          </a:p>
          <a:p>
            <a:pPr marL="396875" indent="-396875">
              <a:buFont typeface="+mj-lt"/>
              <a:buAutoNum type="arabicPeriod"/>
            </a:pPr>
            <a:endParaRPr lang="en-US" sz="2667" dirty="0"/>
          </a:p>
          <a:p>
            <a:pPr marL="396875" indent="-396875">
              <a:buFont typeface="+mj-lt"/>
              <a:buAutoNum type="arabicPeriod"/>
            </a:pPr>
            <a:endParaRPr lang="en-US" sz="2667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2. </a:t>
            </a:r>
            <a:r>
              <a:rPr lang="en-US" dirty="0"/>
              <a:t>FROM INFORMATION TO BUSINESS TECHNOLOGY MANAGEMENT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381B-3FCA-4608-9388-42FC72431475}" type="datetime1">
              <a:rPr lang="fr-CA" smtClean="0"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Initiative – Opening Door to AIDAF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2574"/>
            <a:ext cx="10285401" cy="4900811"/>
          </a:xfrm>
        </p:spPr>
        <p:txBody>
          <a:bodyPr>
            <a:normAutofit fontScale="92500" lnSpcReduction="10000"/>
          </a:bodyPr>
          <a:lstStyle/>
          <a:p>
            <a:r>
              <a:rPr lang="en-CA" sz="2667" noProof="0" dirty="0"/>
              <a:t>New professional designation, with Registered Trademarks in Canada and the US:</a:t>
            </a:r>
          </a:p>
          <a:p>
            <a:pPr lvl="1"/>
            <a:r>
              <a:rPr lang="en-CA" sz="2667" b="1" noProof="0" dirty="0">
                <a:solidFill>
                  <a:srgbClr val="FF0000"/>
                </a:solidFill>
              </a:rPr>
              <a:t>Business Technology Management (BTM)</a:t>
            </a:r>
          </a:p>
          <a:p>
            <a:pPr lvl="1"/>
            <a:r>
              <a:rPr lang="fr-CA" sz="2667" b="1" noProof="0" dirty="0">
                <a:solidFill>
                  <a:srgbClr val="FF0000"/>
                </a:solidFill>
              </a:rPr>
              <a:t>Gestion des technologies d’affaires</a:t>
            </a:r>
            <a:r>
              <a:rPr lang="en-CA" sz="2667" b="1" dirty="0">
                <a:solidFill>
                  <a:srgbClr val="FF0000"/>
                </a:solidFill>
              </a:rPr>
              <a:t> (GTA)</a:t>
            </a:r>
            <a:r>
              <a:rPr lang="fr-CA" sz="2667" b="1" noProof="0" dirty="0">
                <a:solidFill>
                  <a:srgbClr val="FF0000"/>
                </a:solidFill>
              </a:rPr>
              <a:t> </a:t>
            </a:r>
            <a:endParaRPr lang="en-CA" sz="2667" b="1" noProof="0" dirty="0">
              <a:solidFill>
                <a:srgbClr val="FF0000"/>
              </a:solidFill>
            </a:endParaRPr>
          </a:p>
          <a:p>
            <a:r>
              <a:rPr lang="en-CA" sz="2667" noProof="0" dirty="0"/>
              <a:t>Unifying Information Systems (IS) and Information Technology (IT) graduates within a stronger community of practice</a:t>
            </a:r>
          </a:p>
          <a:p>
            <a:pPr lvl="1"/>
            <a:r>
              <a:rPr lang="fr-CA" sz="2667" b="1" noProof="0" dirty="0">
                <a:solidFill>
                  <a:srgbClr val="00B050"/>
                </a:solidFill>
              </a:rPr>
              <a:t>Rebranding IS/ITM programs as BTM in Canadian Business </a:t>
            </a:r>
            <a:r>
              <a:rPr lang="fr-CA" sz="2667" b="1" noProof="0" dirty="0" err="1">
                <a:solidFill>
                  <a:srgbClr val="00B050"/>
                </a:solidFill>
              </a:rPr>
              <a:t>Schools</a:t>
            </a:r>
            <a:endParaRPr lang="en-CA" sz="2667" b="1" noProof="0" dirty="0">
              <a:solidFill>
                <a:srgbClr val="00B050"/>
              </a:solidFill>
            </a:endParaRPr>
          </a:p>
          <a:p>
            <a:r>
              <a:rPr lang="en-CA" sz="2667" noProof="0" dirty="0"/>
              <a:t>Stakeholders moving from an information to a broader business focus</a:t>
            </a:r>
          </a:p>
          <a:p>
            <a:r>
              <a:rPr lang="en-CA" sz="2667" noProof="0" dirty="0"/>
              <a:t>Emphasize distinctive professional abilities for digital leadership:</a:t>
            </a:r>
          </a:p>
          <a:p>
            <a:pPr lvl="1"/>
            <a:r>
              <a:rPr lang="en-CA" sz="2133" noProof="0" dirty="0"/>
              <a:t>Renewed focus on innovation and digital value</a:t>
            </a:r>
          </a:p>
          <a:p>
            <a:pPr lvl="1"/>
            <a:r>
              <a:rPr lang="en-CA" sz="2133" noProof="0" dirty="0"/>
              <a:t>Leaders of the digital lifecycle and transformation</a:t>
            </a:r>
          </a:p>
          <a:p>
            <a:pPr lvl="1"/>
            <a:r>
              <a:rPr lang="en-CA" sz="2133" noProof="0" dirty="0"/>
              <a:t>Hybrid acumen as key to effective leadership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99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672</TotalTime>
  <Words>6400</Words>
  <Application>Microsoft Office PowerPoint</Application>
  <PresentationFormat>Widescreen</PresentationFormat>
  <Paragraphs>631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Franklin Gothic Book</vt:lpstr>
      <vt:lpstr>Georgia</vt:lpstr>
      <vt:lpstr>Wingdings 3</vt:lpstr>
      <vt:lpstr>Crop</vt:lpstr>
      <vt:lpstr> Business Technology Management (BTM) </vt:lpstr>
      <vt:lpstr>Outline</vt:lpstr>
      <vt:lpstr>Summary</vt:lpstr>
      <vt:lpstr>1. Introduction</vt:lpstr>
      <vt:lpstr>Digital Project Leadership </vt:lpstr>
      <vt:lpstr>Evolving IS-IT Profession </vt:lpstr>
      <vt:lpstr>Research Questions</vt:lpstr>
      <vt:lpstr>2. FROM INFORMATION TO BUSINESS TECHNOLOGY MANAGEMENT</vt:lpstr>
      <vt:lpstr>BTM Initiative – Opening Door to AIDAF</vt:lpstr>
      <vt:lpstr>BTM Hybrid Professional Roles</vt:lpstr>
      <vt:lpstr>From Information to Business Technology Management</vt:lpstr>
      <vt:lpstr>BTM Forum Mission</vt:lpstr>
      <vt:lpstr>BTM Accreditation Standards</vt:lpstr>
      <vt:lpstr>BTM Forum Timeline</vt:lpstr>
      <vt:lpstr>Canadian BTM Programs</vt:lpstr>
      <vt:lpstr>3. Digital Strategy</vt:lpstr>
      <vt:lpstr>3.1. Business-Technology Alignment </vt:lpstr>
      <vt:lpstr>3.2. Digital Transformation</vt:lpstr>
      <vt:lpstr>3.3. Leadership Competencies</vt:lpstr>
      <vt:lpstr>Digital Leadership Competencies</vt:lpstr>
      <vt:lpstr>4. As-Practice Perspectives</vt:lpstr>
      <vt:lpstr>As-Practice Perspective in IS-IT</vt:lpstr>
      <vt:lpstr>4.1. Strategy-as-Practice</vt:lpstr>
      <vt:lpstr>4.2. Project-as-Practice</vt:lpstr>
      <vt:lpstr>As-Practice Perspective on Digital Leadership</vt:lpstr>
      <vt:lpstr>5. Rethinking IT Talent Management</vt:lpstr>
      <vt:lpstr>Talent Management (TM)</vt:lpstr>
      <vt:lpstr>BTM Specializations and BOK References</vt:lpstr>
      <vt:lpstr>Transdisciplinary Competency Framework</vt:lpstr>
      <vt:lpstr>BTM BOK Outline v.0.1</vt:lpstr>
      <vt:lpstr>PowerPoint Presentation</vt:lpstr>
      <vt:lpstr>BTM BOK Objectives</vt:lpstr>
      <vt:lpstr>BTM BOK Contents</vt:lpstr>
      <vt:lpstr>6. UNIFIED DIGITAL PROFESSION</vt:lpstr>
      <vt:lpstr>New Talent Management for Digital Projects</vt:lpstr>
      <vt:lpstr>BTM Professionals at Core</vt:lpstr>
      <vt:lpstr>BTM BOK Customization Opportunities</vt:lpstr>
      <vt:lpstr>Benefits of BTM</vt:lpstr>
      <vt:lpstr>7. Methodology</vt:lpstr>
      <vt:lpstr>Action Design Research (ADR) Project Cycle</vt:lpstr>
      <vt:lpstr>DevOps Cycle</vt:lpstr>
      <vt:lpstr>BTM BOK DevOps Lifecycle Based on EPF</vt:lpstr>
      <vt:lpstr>8. results</vt:lpstr>
      <vt:lpstr>Open-Source Knowledge Integration</vt:lpstr>
      <vt:lpstr>BTM BOK Sources, Integration, and Reuse</vt:lpstr>
      <vt:lpstr>Metamodel Components</vt:lpstr>
      <vt:lpstr>BTM BOK Metamodel – Present and Upcoming</vt:lpstr>
      <vt:lpstr>BTM BOK Wiki with Open Unified Process</vt:lpstr>
      <vt:lpstr>New Talent Management for Digital Projects</vt:lpstr>
      <vt:lpstr>Study Limitations</vt:lpstr>
      <vt:lpstr>9. conclusion</vt:lpstr>
      <vt:lpstr>Outcomes of BTM</vt:lpstr>
      <vt:lpstr>Implications for Practice</vt:lpstr>
      <vt:lpstr>Research Opportunities</vt:lpstr>
      <vt:lpstr>References</vt:lpstr>
      <vt:lpstr>References Presented (1/7)</vt:lpstr>
      <vt:lpstr>References Presented (2/7)</vt:lpstr>
      <vt:lpstr>References Presented (3/7)</vt:lpstr>
      <vt:lpstr>References Presented (4/7)</vt:lpstr>
      <vt:lpstr>References Presented (5/7)</vt:lpstr>
      <vt:lpstr>References Presented (6/7)</vt:lpstr>
      <vt:lpstr>References Presented (7/7)</vt:lpstr>
      <vt:lpstr>Additional Readings</vt:lpstr>
      <vt:lpstr>Q&amp;A ?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gagnon</dc:creator>
  <cp:lastModifiedBy>Stephane Gagnon</cp:lastModifiedBy>
  <cp:revision>162</cp:revision>
  <dcterms:created xsi:type="dcterms:W3CDTF">2018-07-26T19:25:59Z</dcterms:created>
  <dcterms:modified xsi:type="dcterms:W3CDTF">2024-01-21T05:39:19Z</dcterms:modified>
</cp:coreProperties>
</file>