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CD42-70E8-4468-AEA1-198D0B9E38E6}" v="4" dt="2023-04-25T01:36:5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non, Stéphane" userId="9fed0eaa-63ea-498e-b796-a081aa3cdc9d" providerId="ADAL" clId="{3641CD42-70E8-4468-AEA1-198D0B9E38E6}"/>
    <pc:docChg chg="undo custSel modSld">
      <pc:chgData name="Gagnon, Stéphane" userId="9fed0eaa-63ea-498e-b796-a081aa3cdc9d" providerId="ADAL" clId="{3641CD42-70E8-4468-AEA1-198D0B9E38E6}" dt="2023-04-25T01:40:20.386" v="971" actId="1076"/>
      <pc:docMkLst>
        <pc:docMk/>
      </pc:docMkLst>
      <pc:sldChg chg="addSp modSp mod">
        <pc:chgData name="Gagnon, Stéphane" userId="9fed0eaa-63ea-498e-b796-a081aa3cdc9d" providerId="ADAL" clId="{3641CD42-70E8-4468-AEA1-198D0B9E38E6}" dt="2023-04-25T01:40:20.386" v="971" actId="1076"/>
        <pc:sldMkLst>
          <pc:docMk/>
          <pc:sldMk cId="1272805419" sldId="256"/>
        </pc:sldMkLst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4" creationId="{F53A013E-D500-29DA-D08E-FCAF53DC48CC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5" creationId="{A6F2F61A-B38D-AEF9-2AE7-6B69C3EE60F0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6" creationId="{168E50B0-7C38-AAB9-DC4B-799720414117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7" creationId="{101CFB27-5ACC-4A48-138E-AF35F17B814B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8" creationId="{B87BABE4-3B30-C550-ADB8-3C507D552728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9" creationId="{888449C3-669D-D6CF-C586-B330CD56907F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0" creationId="{9CAA2485-38CE-3757-0D3C-7E5F3B6DE53F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1" creationId="{888BE16A-FB39-B18F-9BBC-12B46C7FD597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2" creationId="{5689FA51-FAFC-6A91-AD7E-8DFA00ADB61D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3" creationId="{D30A7767-294F-CED6-77DF-AD4BDFE552CC}"/>
          </ac:spMkLst>
        </pc:spChg>
        <pc:spChg chg="add 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4" creationId="{B04BB3E4-2C62-0FDB-2D54-1A43F11E258E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6" creationId="{264F4A8E-B507-0C65-60B2-EA0E327E226D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7" creationId="{43E6E94E-230F-8193-14BD-C6162B837DD3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8" creationId="{2C2F1727-B3A5-806E-998B-20A12FD0B393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19" creationId="{48DB26EE-6481-266B-461E-17690E5B1EBF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0" creationId="{C163545C-DC86-CA65-D733-E08CB7C15E25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1" creationId="{546F0AA1-FCD3-60FF-65F9-68C508B12DE5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2" creationId="{A906FAC6-6053-5893-D88E-BDEBE3D98C60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3" creationId="{A09FFDFC-E75D-D014-6465-E3F4CEAE0CC4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4" creationId="{29F64DA5-D836-BEDA-A228-7F59EC3D11CE}"/>
          </ac:spMkLst>
        </pc:spChg>
        <pc:spChg chg="add 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7" creationId="{625E6178-28E1-C234-B8F6-DD22C746FE13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28" creationId="{42792FB7-A435-9632-3B60-C9391A7F6B4A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37" creationId="{74863326-36F6-4EAF-8AE9-AF256DB0AC06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38" creationId="{7034BC3C-A117-11DA-F450-38CB8761577D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44" creationId="{BB8C4500-35FE-4597-A0EC-E79C41EE724B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55" creationId="{5B600D93-429E-2AC1-FBF0-2B0823112B52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56" creationId="{331FC04D-101B-8514-FDDA-5BEE5D0D3F42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57" creationId="{35C74FD9-3614-8772-B5E5-72C7A329E88C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58" creationId="{00C39D0E-215E-2C10-E616-5E20618CF621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61" creationId="{229A7EBC-665E-44BA-92CE-A37E519CE83A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63" creationId="{F54B91A5-3B34-351C-ED02-CC3504E2245D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65" creationId="{31E02042-2512-70D9-D2D1-FA15EC2D1A42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71" creationId="{41A00CAB-52A1-4826-22B9-83535EA5FE57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73" creationId="{77DFCA69-77B2-2456-6AEA-5CDB37E2FBCC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74" creationId="{1B3EA997-A0FF-0615-205B-41B635AC490E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78" creationId="{6214A111-CEA5-3E5A-3D7B-31BF175FE3BC}"/>
          </ac:spMkLst>
        </pc:spChg>
        <pc:spChg chg="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82" creationId="{073ABBFB-28DB-A534-4C80-D6F61AB658BB}"/>
          </ac:spMkLst>
        </pc:spChg>
        <pc:spChg chg="add mod">
          <ac:chgData name="Gagnon, Stéphane" userId="9fed0eaa-63ea-498e-b796-a081aa3cdc9d" providerId="ADAL" clId="{3641CD42-70E8-4468-AEA1-198D0B9E38E6}" dt="2023-04-25T01:40:20.386" v="971" actId="1076"/>
          <ac:spMkLst>
            <pc:docMk/>
            <pc:sldMk cId="1272805419" sldId="256"/>
            <ac:spMk id="83" creationId="{CD2845D8-FF2E-F080-6031-B65399EF15F0}"/>
          </ac:spMkLst>
        </pc:spChg>
        <pc:cxnChg chg="add 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15" creationId="{6AC68DFE-8791-AACA-ED35-776C180F5295}"/>
          </ac:cxnSpMkLst>
        </pc:cxnChg>
        <pc:cxnChg chg="add 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29" creationId="{2C4899AB-D333-2151-5C7D-8C5DDC502F43}"/>
          </ac:cxnSpMkLst>
        </pc:cxnChg>
        <pc:cxnChg chg="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30" creationId="{64B3AC23-9CEF-B1CA-17C3-59A23514E637}"/>
          </ac:cxnSpMkLst>
        </pc:cxnChg>
        <pc:cxnChg chg="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31" creationId="{306DC98A-6925-4CB7-E6FC-C495FBCD4725}"/>
          </ac:cxnSpMkLst>
        </pc:cxnChg>
        <pc:cxnChg chg="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34" creationId="{ECBEFC54-2431-5B95-7ADC-8B0E0278C7F9}"/>
          </ac:cxnSpMkLst>
        </pc:cxnChg>
        <pc:cxnChg chg="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39" creationId="{BC47A599-85F0-543C-DE88-3861547BBCF0}"/>
          </ac:cxnSpMkLst>
        </pc:cxnChg>
        <pc:cxnChg chg="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75" creationId="{1EC72BF2-4E7B-EAE3-2BA0-84EBC8A4EAB4}"/>
          </ac:cxnSpMkLst>
        </pc:cxnChg>
        <pc:cxnChg chg="mod">
          <ac:chgData name="Gagnon, Stéphane" userId="9fed0eaa-63ea-498e-b796-a081aa3cdc9d" providerId="ADAL" clId="{3641CD42-70E8-4468-AEA1-198D0B9E38E6}" dt="2023-04-25T01:40:20.386" v="971" actId="1076"/>
          <ac:cxnSpMkLst>
            <pc:docMk/>
            <pc:sldMk cId="1272805419" sldId="256"/>
            <ac:cxnSpMk id="77" creationId="{DFEA72F1-6134-73CC-C935-C6751E1BB8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043E-B40A-3FBA-C29C-384CE143D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64E7-2F76-04EC-1842-A5D9172BA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D68D-CBB9-B75B-1B3B-7B3BDA39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4283-2C4C-1769-9046-7154A5F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38C9-8CAF-60C3-E0F7-5827850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56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7AA2-C663-7B04-A309-6E386D62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C5DC-4849-C94E-339D-3DDBFEF0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2E42-192E-7B9E-9982-FF15922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0D47-6147-1D9D-E514-C17964B9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7D1B-542F-8779-1D60-86658949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7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84F94-4401-B04E-27D7-2596ACDA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22CBB-2BA3-B530-3BAE-09CD1CE1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C60E-37FA-EE7D-21D3-BC3B8FB2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286-C4C2-C062-669B-944F33E3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8F94-7014-7DCB-8056-A4534EF9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A134-E9A2-38BE-1CB8-33B81286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7CCD-E8A8-88DB-2397-6E167127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B2A8-68F5-DB51-1048-B4237B66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C8C8-1432-B6F0-75DC-A369128E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3AB3-5086-1E5E-5406-423A4784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2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3F6-71B7-EFD6-D673-7E016116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135AD-6241-5192-1771-26B95BA0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7B5A-C3A9-7EF7-224B-8F1C1508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004-6B9A-D919-6BAC-5604CA37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8F8A-B7B9-860C-343B-7294FC52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EE7-39F2-918F-3DCE-D4D494F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E894-24AE-0044-43E4-86584ADF3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0769-97FD-9066-9497-F699D860D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9E5E2-77EE-90A7-51A7-876845EB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78AE-C2F8-C772-D718-0C4D10E9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BF7E-2D7B-8AFA-89A8-D0C28A63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4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8F0E-02E2-7EB2-F9EA-551FF9A5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FC6A5-AD01-2BC5-BA6B-249C757F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A1F03-8EB1-B525-B3CB-2C5445FD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16EF-39C7-A6F0-751E-A76ED9837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DBC3D-B74A-1263-DFE0-52271017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96690-9CCD-22AA-A2C8-BE2E6641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9F10-F261-EB19-D967-70FB82C2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39135-EEFE-461A-D3BB-77F8AB11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8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9738-4FA6-459B-4E33-3162A7CC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3320D-C743-3865-0E0C-97F8267A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C06F9-57D4-3554-12FD-5DE5698C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DBE1A-C1C5-B4E9-ACD4-F6F61AAB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3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9461-86BF-D132-730A-ED3FCF90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D5B50-FE57-9DBB-2762-EA2AD763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EACC-3728-AC3F-4985-2778622B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5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FE47-AFB8-5AF3-3F3C-97A96EE2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761C-438C-5B6C-6207-DE00A9FF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31E7F-0625-5937-2952-240B92692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8735-696E-F7AE-7185-9BDB376C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94E3A-BB9E-D6A6-0BC2-2F55778C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0472-44F3-8721-6A20-3B125A6F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7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A6F-7069-7E05-1834-2AF1C60D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A314-C05B-B8CE-2AB1-DE179C62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0D114-EB8D-8881-D06F-97AF65E4A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B5C7-011F-AE27-C741-2FFA821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7D8A-3DCA-70CB-0B21-92AD8AE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83E3-7D96-D2C1-AEAA-A8892FF8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2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84771-005E-0785-FE91-2438E14B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A35D-0A00-7338-883D-1A24BBF0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B8A1-EEFB-3FA5-2D03-644B2865E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6825-A7C1-4455-BEE3-78721E46868C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F149-172F-126F-BB80-0EB7F97A2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7BBD-A962-DB80-2547-FC34191D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F7AF-0B9B-4B8C-AC57-11AC45C895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87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6F2F61A-B38D-AEF9-2AE7-6B69C3EE60F0}"/>
              </a:ext>
            </a:extLst>
          </p:cNvPr>
          <p:cNvSpPr/>
          <p:nvPr/>
        </p:nvSpPr>
        <p:spPr>
          <a:xfrm>
            <a:off x="3537910" y="894729"/>
            <a:ext cx="6405332" cy="551877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8E50B0-7C38-AAB9-DC4B-799720414117}"/>
              </a:ext>
            </a:extLst>
          </p:cNvPr>
          <p:cNvSpPr/>
          <p:nvPr/>
        </p:nvSpPr>
        <p:spPr>
          <a:xfrm>
            <a:off x="7037789" y="3291048"/>
            <a:ext cx="4896040" cy="337445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A013E-D500-29DA-D08E-FCAF53DC48CC}"/>
              </a:ext>
            </a:extLst>
          </p:cNvPr>
          <p:cNvSpPr/>
          <p:nvPr/>
        </p:nvSpPr>
        <p:spPr>
          <a:xfrm>
            <a:off x="430942" y="2539552"/>
            <a:ext cx="6711949" cy="422085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CFB27-5ACC-4A48-138E-AF35F17B814B}"/>
              </a:ext>
            </a:extLst>
          </p:cNvPr>
          <p:cNvSpPr txBox="1"/>
          <p:nvPr/>
        </p:nvSpPr>
        <p:spPr>
          <a:xfrm>
            <a:off x="4799710" y="63825"/>
            <a:ext cx="71514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b="1" dirty="0"/>
              <a:t>Business Technology Management (BTM)</a:t>
            </a:r>
          </a:p>
          <a:p>
            <a:pPr algn="r"/>
            <a:r>
              <a:rPr lang="en-CA" sz="2000" i="1" dirty="0"/>
              <a:t>Cutting Across 5 </a:t>
            </a:r>
            <a:r>
              <a:rPr lang="en-CA" sz="2000" b="1" i="1" dirty="0">
                <a:solidFill>
                  <a:srgbClr val="FF0000"/>
                </a:solidFill>
              </a:rPr>
              <a:t>Fields</a:t>
            </a:r>
          </a:p>
          <a:p>
            <a:pPr algn="r"/>
            <a:r>
              <a:rPr lang="en-CA" sz="2000" i="1" dirty="0"/>
              <a:t>Integrating 5 </a:t>
            </a:r>
            <a:r>
              <a:rPr lang="en-CA" sz="2000" b="1" i="1" dirty="0">
                <a:solidFill>
                  <a:srgbClr val="0070C0"/>
                </a:solidFill>
              </a:rPr>
              <a:t>Disciplines</a:t>
            </a:r>
          </a:p>
          <a:p>
            <a:pPr algn="r"/>
            <a:r>
              <a:rPr lang="en-CA" sz="2000" i="1" dirty="0"/>
              <a:t>Encompassing 5 </a:t>
            </a:r>
            <a:r>
              <a:rPr lang="en-CA" sz="2000" b="1" i="1" dirty="0">
                <a:solidFill>
                  <a:srgbClr val="00B050"/>
                </a:solidFill>
              </a:rPr>
              <a:t>Domains</a:t>
            </a:r>
            <a:endParaRPr lang="en-CA" b="1" i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BABE4-3B30-C550-ADB8-3C507D552728}"/>
              </a:ext>
            </a:extLst>
          </p:cNvPr>
          <p:cNvSpPr txBox="1"/>
          <p:nvPr/>
        </p:nvSpPr>
        <p:spPr>
          <a:xfrm>
            <a:off x="1235247" y="4812586"/>
            <a:ext cx="2411861" cy="147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Technology </a:t>
            </a:r>
          </a:p>
          <a:p>
            <a:pPr algn="ctr"/>
            <a:r>
              <a:rPr lang="en-CA" b="1" dirty="0">
                <a:solidFill>
                  <a:schemeClr val="accent1"/>
                </a:solidFill>
              </a:rPr>
              <a:t>and Innovation Management (TIM) or Management of Technology (MOT)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449C3-669D-D6CF-C586-B330CD56907F}"/>
              </a:ext>
            </a:extLst>
          </p:cNvPr>
          <p:cNvSpPr txBox="1"/>
          <p:nvPr/>
        </p:nvSpPr>
        <p:spPr>
          <a:xfrm>
            <a:off x="5691673" y="1038849"/>
            <a:ext cx="206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Information Systems (IS)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AA2485-38CE-3757-0D3C-7E5F3B6DE53F}"/>
              </a:ext>
            </a:extLst>
          </p:cNvPr>
          <p:cNvSpPr/>
          <p:nvPr/>
        </p:nvSpPr>
        <p:spPr>
          <a:xfrm>
            <a:off x="5710417" y="2869257"/>
            <a:ext cx="3071057" cy="1869998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00B0F0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89FA51-FAFC-6A91-AD7E-8DFA00ADB61D}"/>
              </a:ext>
            </a:extLst>
          </p:cNvPr>
          <p:cNvSpPr/>
          <p:nvPr/>
        </p:nvSpPr>
        <p:spPr>
          <a:xfrm>
            <a:off x="1304183" y="2229964"/>
            <a:ext cx="3308350" cy="235490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50000">
                <a:srgbClr val="00B050"/>
              </a:gs>
              <a:gs pos="100000">
                <a:srgbClr val="FFFF00"/>
              </a:gs>
            </a:gsLst>
            <a:lin ang="5400000" scaled="1"/>
            <a:tileRect/>
          </a:gra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A7767-294F-CED6-77DF-AD4BDFE552CC}"/>
              </a:ext>
            </a:extLst>
          </p:cNvPr>
          <p:cNvSpPr txBox="1"/>
          <p:nvPr/>
        </p:nvSpPr>
        <p:spPr>
          <a:xfrm>
            <a:off x="1713986" y="1580845"/>
            <a:ext cx="21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Engineering Management (EM)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4F4A8E-B507-0C65-60B2-EA0E327E226D}"/>
              </a:ext>
            </a:extLst>
          </p:cNvPr>
          <p:cNvSpPr/>
          <p:nvPr/>
        </p:nvSpPr>
        <p:spPr>
          <a:xfrm>
            <a:off x="770666" y="1655058"/>
            <a:ext cx="3261969" cy="2053341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E94E-230F-8193-14BD-C6162B837DD3}"/>
              </a:ext>
            </a:extLst>
          </p:cNvPr>
          <p:cNvSpPr txBox="1"/>
          <p:nvPr/>
        </p:nvSpPr>
        <p:spPr>
          <a:xfrm>
            <a:off x="1300657" y="3118266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F1727-B3A5-806E-998B-20A12FD0B393}"/>
              </a:ext>
            </a:extLst>
          </p:cNvPr>
          <p:cNvSpPr txBox="1"/>
          <p:nvPr/>
        </p:nvSpPr>
        <p:spPr>
          <a:xfrm>
            <a:off x="400203" y="3991573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B26EE-6481-266B-461E-17690E5B1EBF}"/>
              </a:ext>
            </a:extLst>
          </p:cNvPr>
          <p:cNvSpPr txBox="1"/>
          <p:nvPr/>
        </p:nvSpPr>
        <p:spPr>
          <a:xfrm>
            <a:off x="9228002" y="4358602"/>
            <a:ext cx="164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Computer Science (CS)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3545C-DC86-CA65-D733-E08CB7C15E25}"/>
              </a:ext>
            </a:extLst>
          </p:cNvPr>
          <p:cNvSpPr txBox="1"/>
          <p:nvPr/>
        </p:nvSpPr>
        <p:spPr>
          <a:xfrm>
            <a:off x="9659335" y="3908701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Computing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4B91A5-3B34-351C-ED02-CC3504E2245D}"/>
              </a:ext>
            </a:extLst>
          </p:cNvPr>
          <p:cNvSpPr/>
          <p:nvPr/>
        </p:nvSpPr>
        <p:spPr>
          <a:xfrm>
            <a:off x="6412642" y="4368800"/>
            <a:ext cx="2414047" cy="2108200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6F0AA1-FCD3-60FF-65F9-68C508B12DE5}"/>
              </a:ext>
            </a:extLst>
          </p:cNvPr>
          <p:cNvSpPr/>
          <p:nvPr/>
        </p:nvSpPr>
        <p:spPr>
          <a:xfrm rot="11405230">
            <a:off x="8059780" y="3596374"/>
            <a:ext cx="3616506" cy="3457430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6FAC6-6053-5893-D88E-BDEBE3D98C60}"/>
              </a:ext>
            </a:extLst>
          </p:cNvPr>
          <p:cNvSpPr txBox="1"/>
          <p:nvPr/>
        </p:nvSpPr>
        <p:spPr>
          <a:xfrm>
            <a:off x="8600093" y="284116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Business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FFDFC-E75D-D014-6465-E3F4CEAE0CC4}"/>
              </a:ext>
            </a:extLst>
          </p:cNvPr>
          <p:cNvSpPr txBox="1"/>
          <p:nvPr/>
        </p:nvSpPr>
        <p:spPr>
          <a:xfrm>
            <a:off x="4795807" y="3028665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F64DA5-D836-BEDA-A228-7F59EC3D11CE}"/>
              </a:ext>
            </a:extLst>
          </p:cNvPr>
          <p:cNvSpPr txBox="1"/>
          <p:nvPr/>
        </p:nvSpPr>
        <p:spPr>
          <a:xfrm>
            <a:off x="5485774" y="1828429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Business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792FB7-A435-9632-3B60-C9391A7F6B4A}"/>
              </a:ext>
            </a:extLst>
          </p:cNvPr>
          <p:cNvSpPr/>
          <p:nvPr/>
        </p:nvSpPr>
        <p:spPr>
          <a:xfrm rot="16844336">
            <a:off x="3391485" y="2334417"/>
            <a:ext cx="4891908" cy="3479518"/>
          </a:xfrm>
          <a:custGeom>
            <a:avLst/>
            <a:gdLst>
              <a:gd name="connsiteX0" fmla="*/ 0 w 3397250"/>
              <a:gd name="connsiteY0" fmla="*/ 2228850 h 2368158"/>
              <a:gd name="connsiteX1" fmla="*/ 2070100 w 3397250"/>
              <a:gd name="connsiteY1" fmla="*/ 2127250 h 2368158"/>
              <a:gd name="connsiteX2" fmla="*/ 3397250 w 3397250"/>
              <a:gd name="connsiteY2" fmla="*/ 0 h 236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0" h="2368158">
                <a:moveTo>
                  <a:pt x="0" y="2228850"/>
                </a:moveTo>
                <a:cubicBezTo>
                  <a:pt x="751946" y="2363787"/>
                  <a:pt x="1503892" y="2498725"/>
                  <a:pt x="2070100" y="2127250"/>
                </a:cubicBezTo>
                <a:cubicBezTo>
                  <a:pt x="2636308" y="1755775"/>
                  <a:pt x="3154892" y="392642"/>
                  <a:pt x="339725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3AC23-9CEF-B1CA-17C3-59A23514E63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9284306" y="3210501"/>
            <a:ext cx="1059242" cy="6982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DC98A-6925-4CB7-E6FC-C495FBCD4725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5480020" y="2197761"/>
            <a:ext cx="689967" cy="83090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BEFC54-2431-5B95-7ADC-8B0E0278C7F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84416" y="3487598"/>
            <a:ext cx="900454" cy="50397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4863326-36F6-4EAF-8AE9-AF256DB0AC06}"/>
              </a:ext>
            </a:extLst>
          </p:cNvPr>
          <p:cNvSpPr/>
          <p:nvPr/>
        </p:nvSpPr>
        <p:spPr>
          <a:xfrm>
            <a:off x="3311145" y="2996074"/>
            <a:ext cx="4141315" cy="28736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4BC3C-A117-11DA-F450-38CB8761577D}"/>
              </a:ext>
            </a:extLst>
          </p:cNvPr>
          <p:cNvSpPr txBox="1"/>
          <p:nvPr/>
        </p:nvSpPr>
        <p:spPr>
          <a:xfrm>
            <a:off x="384418" y="115583"/>
            <a:ext cx="32456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b="1" u="sng" dirty="0"/>
              <a:t>Legend: </a:t>
            </a:r>
            <a:r>
              <a:rPr lang="en-CA" sz="1400" b="1" i="1" u="sng" dirty="0"/>
              <a:t>Deconstructing</a:t>
            </a:r>
            <a:r>
              <a:rPr lang="en-CA" sz="1400" b="1" u="sng" dirty="0"/>
              <a:t> BTM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FF0000"/>
                </a:solidFill>
              </a:rPr>
              <a:t>Fields: Business, Computing, Design, Engineering, Mathematics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70C0"/>
                </a:solidFill>
              </a:rPr>
              <a:t>Disciplines: CS, EM, IS, SE, TIM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rgbClr val="00B050"/>
                </a:solidFill>
              </a:rPr>
              <a:t>Domains: DITE, DL, DS, NPI,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/>
              <a:t>Divides	         Transdisciplinary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47A599-85F0-543C-DE88-3861547BBCF0}"/>
              </a:ext>
            </a:extLst>
          </p:cNvPr>
          <p:cNvCxnSpPr>
            <a:cxnSpLocks/>
          </p:cNvCxnSpPr>
          <p:nvPr/>
        </p:nvCxnSpPr>
        <p:spPr>
          <a:xfrm flipH="1">
            <a:off x="1331186" y="1345469"/>
            <a:ext cx="34800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8C4500-35FE-4597-A0EC-E79C41EE724B}"/>
              </a:ext>
            </a:extLst>
          </p:cNvPr>
          <p:cNvSpPr txBox="1"/>
          <p:nvPr/>
        </p:nvSpPr>
        <p:spPr>
          <a:xfrm>
            <a:off x="4946874" y="4633678"/>
            <a:ext cx="1205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New Product Innovation (NPI)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BE16A-FB39-B18F-9BBC-12B46C7FD597}"/>
              </a:ext>
            </a:extLst>
          </p:cNvPr>
          <p:cNvSpPr txBox="1"/>
          <p:nvPr/>
        </p:nvSpPr>
        <p:spPr>
          <a:xfrm>
            <a:off x="7293659" y="1961577"/>
            <a:ext cx="237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Digital Innovation, Transformation, and Entrepreneurship (DITE)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600D93-429E-2AC1-FBF0-2B0823112B52}"/>
              </a:ext>
            </a:extLst>
          </p:cNvPr>
          <p:cNvSpPr/>
          <p:nvPr/>
        </p:nvSpPr>
        <p:spPr>
          <a:xfrm>
            <a:off x="5637942" y="1263650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  <a:endParaRPr lang="en-CA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1FC04D-101B-8514-FDDA-5BEE5D0D3F42}"/>
              </a:ext>
            </a:extLst>
          </p:cNvPr>
          <p:cNvSpPr/>
          <p:nvPr/>
        </p:nvSpPr>
        <p:spPr>
          <a:xfrm>
            <a:off x="1320558" y="497782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  <a:endParaRPr lang="en-CA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C74FD9-3614-8772-B5E5-72C7A329E88C}"/>
              </a:ext>
            </a:extLst>
          </p:cNvPr>
          <p:cNvSpPr/>
          <p:nvPr/>
        </p:nvSpPr>
        <p:spPr>
          <a:xfrm>
            <a:off x="10742801" y="4493050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  <a:endParaRPr lang="en-CA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C39D0E-215E-2C10-E616-5E20618CF621}"/>
              </a:ext>
            </a:extLst>
          </p:cNvPr>
          <p:cNvSpPr/>
          <p:nvPr/>
        </p:nvSpPr>
        <p:spPr>
          <a:xfrm>
            <a:off x="1505190" y="181063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  <a:endParaRPr lang="en-CA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9A7EBC-665E-44BA-92CE-A37E519CE83A}"/>
              </a:ext>
            </a:extLst>
          </p:cNvPr>
          <p:cNvSpPr/>
          <p:nvPr/>
        </p:nvSpPr>
        <p:spPr>
          <a:xfrm>
            <a:off x="2501290" y="3359196"/>
            <a:ext cx="5274143" cy="1314163"/>
          </a:xfrm>
          <a:prstGeom prst="ellipse">
            <a:avLst/>
          </a:prstGeom>
          <a:solidFill>
            <a:schemeClr val="bg1">
              <a:lumMod val="85000"/>
              <a:alpha val="71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00B050"/>
                </a:solidFill>
              </a:rPr>
              <a:t>Project </a:t>
            </a:r>
          </a:p>
          <a:p>
            <a:pPr algn="ctr"/>
            <a:r>
              <a:rPr lang="fr-CA" b="1" dirty="0">
                <a:solidFill>
                  <a:srgbClr val="00B050"/>
                </a:solidFill>
              </a:rPr>
              <a:t>Management </a:t>
            </a:r>
          </a:p>
          <a:p>
            <a:pPr algn="ctr"/>
            <a:r>
              <a:rPr lang="fr-CA" b="1" dirty="0">
                <a:solidFill>
                  <a:srgbClr val="00B050"/>
                </a:solidFill>
              </a:rPr>
              <a:t>(PM)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E02042-2512-70D9-D2D1-FA15EC2D1A42}"/>
              </a:ext>
            </a:extLst>
          </p:cNvPr>
          <p:cNvSpPr txBox="1"/>
          <p:nvPr/>
        </p:nvSpPr>
        <p:spPr>
          <a:xfrm>
            <a:off x="7690308" y="4528802"/>
            <a:ext cx="898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00B050"/>
                </a:solidFill>
              </a:rPr>
              <a:t>Data Science (DS)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A00CAB-52A1-4826-22B9-83535EA5FE57}"/>
              </a:ext>
            </a:extLst>
          </p:cNvPr>
          <p:cNvSpPr txBox="1"/>
          <p:nvPr/>
        </p:nvSpPr>
        <p:spPr>
          <a:xfrm>
            <a:off x="9464152" y="5207566"/>
            <a:ext cx="1817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Software Engineering (SE)</a:t>
            </a:r>
            <a:endParaRPr lang="en-C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DFCA69-77B2-2456-6AEA-5CDB37E2FBCC}"/>
              </a:ext>
            </a:extLst>
          </p:cNvPr>
          <p:cNvSpPr txBox="1"/>
          <p:nvPr/>
        </p:nvSpPr>
        <p:spPr>
          <a:xfrm>
            <a:off x="8160489" y="6172657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Computing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3EA997-A0FF-0615-205B-41B635AC490E}"/>
              </a:ext>
            </a:extLst>
          </p:cNvPr>
          <p:cNvSpPr txBox="1"/>
          <p:nvPr/>
        </p:nvSpPr>
        <p:spPr>
          <a:xfrm>
            <a:off x="7205549" y="5499583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Maths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C72BF2-4E7B-EAE3-2BA0-84EBC8A4EAB4}"/>
              </a:ext>
            </a:extLst>
          </p:cNvPr>
          <p:cNvCxnSpPr>
            <a:cxnSpLocks/>
            <a:stCxn id="74" idx="2"/>
            <a:endCxn id="73" idx="0"/>
          </p:cNvCxnSpPr>
          <p:nvPr/>
        </p:nvCxnSpPr>
        <p:spPr>
          <a:xfrm>
            <a:off x="7889762" y="5868915"/>
            <a:ext cx="954940" cy="30374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EA72F1-6134-73CC-C935-C6751E1BB80A}"/>
              </a:ext>
            </a:extLst>
          </p:cNvPr>
          <p:cNvCxnSpPr>
            <a:cxnSpLocks/>
          </p:cNvCxnSpPr>
          <p:nvPr/>
        </p:nvCxnSpPr>
        <p:spPr>
          <a:xfrm flipH="1">
            <a:off x="3081091" y="1344007"/>
            <a:ext cx="34800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214A111-CEA5-3E5A-3D7B-31BF175FE3BC}"/>
              </a:ext>
            </a:extLst>
          </p:cNvPr>
          <p:cNvSpPr/>
          <p:nvPr/>
        </p:nvSpPr>
        <p:spPr>
          <a:xfrm>
            <a:off x="9310848" y="5075125"/>
            <a:ext cx="2641609" cy="163065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3ABBFB-28DB-A534-4C80-D6F61AB658BB}"/>
              </a:ext>
            </a:extLst>
          </p:cNvPr>
          <p:cNvSpPr/>
          <p:nvPr/>
        </p:nvSpPr>
        <p:spPr>
          <a:xfrm>
            <a:off x="10934521" y="5194866"/>
            <a:ext cx="313457" cy="304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  <a:endParaRPr lang="en-CA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D2845D8-FF2E-F080-6031-B65399EF15F0}"/>
              </a:ext>
            </a:extLst>
          </p:cNvPr>
          <p:cNvSpPr/>
          <p:nvPr/>
        </p:nvSpPr>
        <p:spPr>
          <a:xfrm>
            <a:off x="5918424" y="2708603"/>
            <a:ext cx="1742495" cy="1243414"/>
          </a:xfrm>
          <a:prstGeom prst="ellipse">
            <a:avLst/>
          </a:prstGeom>
          <a:gradFill flip="none" rotWithShape="1">
            <a:gsLst>
              <a:gs pos="100000">
                <a:srgbClr val="FF0000">
                  <a:alpha val="49000"/>
                </a:srgbClr>
              </a:gs>
              <a:gs pos="100000">
                <a:schemeClr val="accent1">
                  <a:tint val="44500"/>
                  <a:satMod val="160000"/>
                  <a:alpha val="56000"/>
                </a:schemeClr>
              </a:gs>
              <a:gs pos="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>
                <a:solidFill>
                  <a:srgbClr val="00B050"/>
                </a:solidFill>
              </a:rPr>
              <a:t>Digital Leadership (DL)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BB3E4-2C62-0FDB-2D54-1A43F11E258E}"/>
              </a:ext>
            </a:extLst>
          </p:cNvPr>
          <p:cNvSpPr txBox="1"/>
          <p:nvPr/>
        </p:nvSpPr>
        <p:spPr>
          <a:xfrm>
            <a:off x="5498909" y="4606682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Design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68DFE-8791-AACA-ED35-776C180F5295}"/>
              </a:ext>
            </a:extLst>
          </p:cNvPr>
          <p:cNvCxnSpPr>
            <a:cxnSpLocks/>
            <a:stCxn id="74" idx="0"/>
            <a:endCxn id="14" idx="2"/>
          </p:cNvCxnSpPr>
          <p:nvPr/>
        </p:nvCxnSpPr>
        <p:spPr>
          <a:xfrm flipH="1" flipV="1">
            <a:off x="6183122" y="4976014"/>
            <a:ext cx="1706640" cy="52356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5E6178-28E1-C234-B8F6-DD22C746FE13}"/>
              </a:ext>
            </a:extLst>
          </p:cNvPr>
          <p:cNvSpPr txBox="1"/>
          <p:nvPr/>
        </p:nvSpPr>
        <p:spPr>
          <a:xfrm>
            <a:off x="9725462" y="5824491"/>
            <a:ext cx="13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Engineering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4899AB-D333-2151-5C7D-8C5DDC502F43}"/>
              </a:ext>
            </a:extLst>
          </p:cNvPr>
          <p:cNvCxnSpPr>
            <a:cxnSpLocks/>
            <a:stCxn id="27" idx="1"/>
            <a:endCxn id="73" idx="0"/>
          </p:cNvCxnSpPr>
          <p:nvPr/>
        </p:nvCxnSpPr>
        <p:spPr>
          <a:xfrm flipH="1">
            <a:off x="8844702" y="6009157"/>
            <a:ext cx="880760" cy="1635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0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Gagnon, Stéphane</dc:creator>
  <cp:lastModifiedBy>Gagnon, Stéphane</cp:lastModifiedBy>
  <cp:revision>1</cp:revision>
  <dcterms:created xsi:type="dcterms:W3CDTF">2023-04-25T00:33:14Z</dcterms:created>
  <dcterms:modified xsi:type="dcterms:W3CDTF">2023-04-25T01:40:22Z</dcterms:modified>
</cp:coreProperties>
</file>