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2" r:id="rId2"/>
    <p:sldMasterId id="2147483674" r:id="rId3"/>
  </p:sldMasterIdLst>
  <p:notesMasterIdLst>
    <p:notesMasterId r:id="rId31"/>
  </p:notesMasterIdLst>
  <p:sldIdLst>
    <p:sldId id="256" r:id="rId4"/>
    <p:sldId id="258" r:id="rId5"/>
    <p:sldId id="299" r:id="rId6"/>
    <p:sldId id="287" r:id="rId7"/>
    <p:sldId id="297" r:id="rId8"/>
    <p:sldId id="325" r:id="rId9"/>
    <p:sldId id="283" r:id="rId10"/>
    <p:sldId id="290" r:id="rId11"/>
    <p:sldId id="282" r:id="rId12"/>
    <p:sldId id="343" r:id="rId13"/>
    <p:sldId id="337" r:id="rId14"/>
    <p:sldId id="298" r:id="rId15"/>
    <p:sldId id="274" r:id="rId16"/>
    <p:sldId id="284" r:id="rId17"/>
    <p:sldId id="275" r:id="rId18"/>
    <p:sldId id="338" r:id="rId19"/>
    <p:sldId id="342" r:id="rId20"/>
    <p:sldId id="296" r:id="rId21"/>
    <p:sldId id="304" r:id="rId22"/>
    <p:sldId id="295" r:id="rId23"/>
    <p:sldId id="324" r:id="rId24"/>
    <p:sldId id="310" r:id="rId25"/>
    <p:sldId id="309" r:id="rId26"/>
    <p:sldId id="294" r:id="rId27"/>
    <p:sldId id="312" r:id="rId28"/>
    <p:sldId id="336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A0044-013A-46BD-8AD1-DA701F3D604C}" v="32" dt="2024-01-04T13:08:38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160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non, Stéphane" userId="9fed0eaa-63ea-498e-b796-a081aa3cdc9d" providerId="ADAL" clId="{987A0044-013A-46BD-8AD1-DA701F3D604C}"/>
    <pc:docChg chg="undo redo custSel addSld delSld modSld sldOrd modMainMaster">
      <pc:chgData name="Gagnon, Stéphane" userId="9fed0eaa-63ea-498e-b796-a081aa3cdc9d" providerId="ADAL" clId="{987A0044-013A-46BD-8AD1-DA701F3D604C}" dt="2024-01-04T13:08:47.345" v="314" actId="1076"/>
      <pc:docMkLst>
        <pc:docMk/>
      </pc:docMkLst>
      <pc:sldChg chg="delSp modSp mod">
        <pc:chgData name="Gagnon, Stéphane" userId="9fed0eaa-63ea-498e-b796-a081aa3cdc9d" providerId="ADAL" clId="{987A0044-013A-46BD-8AD1-DA701F3D604C}" dt="2024-01-04T12:47:19.439" v="13" actId="21"/>
        <pc:sldMkLst>
          <pc:docMk/>
          <pc:sldMk cId="4248384803" sldId="256"/>
        </pc:sldMkLst>
        <pc:spChg chg="mod">
          <ac:chgData name="Gagnon, Stéphane" userId="9fed0eaa-63ea-498e-b796-a081aa3cdc9d" providerId="ADAL" clId="{987A0044-013A-46BD-8AD1-DA701F3D604C}" dt="2024-01-04T12:47:09.454" v="12" actId="20577"/>
          <ac:spMkLst>
            <pc:docMk/>
            <pc:sldMk cId="4248384803" sldId="256"/>
            <ac:spMk id="3" creationId="{1779DCE5-09DF-4681-9F2D-20978583F491}"/>
          </ac:spMkLst>
        </pc:spChg>
        <pc:picChg chg="del">
          <ac:chgData name="Gagnon, Stéphane" userId="9fed0eaa-63ea-498e-b796-a081aa3cdc9d" providerId="ADAL" clId="{987A0044-013A-46BD-8AD1-DA701F3D604C}" dt="2024-01-04T12:47:19.439" v="13" actId="21"/>
          <ac:picMkLst>
            <pc:docMk/>
            <pc:sldMk cId="4248384803" sldId="256"/>
            <ac:picMk id="7" creationId="{B09E8AC7-4FDE-4A3E-A574-EA9B2B77C96B}"/>
          </ac:picMkLst>
        </pc:picChg>
      </pc:sldChg>
      <pc:sldChg chg="del">
        <pc:chgData name="Gagnon, Stéphane" userId="9fed0eaa-63ea-498e-b796-a081aa3cdc9d" providerId="ADAL" clId="{987A0044-013A-46BD-8AD1-DA701F3D604C}" dt="2024-01-04T13:07:37.035" v="297" actId="2696"/>
        <pc:sldMkLst>
          <pc:docMk/>
          <pc:sldMk cId="33540487" sldId="274"/>
        </pc:sldMkLst>
      </pc:sldChg>
      <pc:sldChg chg="modSp add mod">
        <pc:chgData name="Gagnon, Stéphane" userId="9fed0eaa-63ea-498e-b796-a081aa3cdc9d" providerId="ADAL" clId="{987A0044-013A-46BD-8AD1-DA701F3D604C}" dt="2024-01-04T13:08:47.345" v="314" actId="1076"/>
        <pc:sldMkLst>
          <pc:docMk/>
          <pc:sldMk cId="2571565855" sldId="274"/>
        </pc:sldMkLst>
        <pc:picChg chg="mod">
          <ac:chgData name="Gagnon, Stéphane" userId="9fed0eaa-63ea-498e-b796-a081aa3cdc9d" providerId="ADAL" clId="{987A0044-013A-46BD-8AD1-DA701F3D604C}" dt="2024-01-04T13:08:47.345" v="314" actId="1076"/>
          <ac:picMkLst>
            <pc:docMk/>
            <pc:sldMk cId="2571565855" sldId="274"/>
            <ac:picMk id="6" creationId="{EC928ADC-45BE-4EC4-9E0C-A6E29EEA6964}"/>
          </ac:picMkLst>
        </pc:picChg>
      </pc:sldChg>
      <pc:sldChg chg="add del">
        <pc:chgData name="Gagnon, Stéphane" userId="9fed0eaa-63ea-498e-b796-a081aa3cdc9d" providerId="ADAL" clId="{987A0044-013A-46BD-8AD1-DA701F3D604C}" dt="2024-01-04T13:08:34.462" v="310" actId="2696"/>
        <pc:sldMkLst>
          <pc:docMk/>
          <pc:sldMk cId="2659141220" sldId="274"/>
        </pc:sldMkLst>
      </pc:sldChg>
      <pc:sldChg chg="ord">
        <pc:chgData name="Gagnon, Stéphane" userId="9fed0eaa-63ea-498e-b796-a081aa3cdc9d" providerId="ADAL" clId="{987A0044-013A-46BD-8AD1-DA701F3D604C}" dt="2024-01-04T13:04:27.946" v="231"/>
        <pc:sldMkLst>
          <pc:docMk/>
          <pc:sldMk cId="1325021414" sldId="275"/>
        </pc:sldMkLst>
      </pc:sldChg>
      <pc:sldChg chg="delSp mod">
        <pc:chgData name="Gagnon, Stéphane" userId="9fed0eaa-63ea-498e-b796-a081aa3cdc9d" providerId="ADAL" clId="{987A0044-013A-46BD-8AD1-DA701F3D604C}" dt="2024-01-04T12:47:25.394" v="14" actId="21"/>
        <pc:sldMkLst>
          <pc:docMk/>
          <pc:sldMk cId="4265026360" sldId="279"/>
        </pc:sldMkLst>
        <pc:picChg chg="del">
          <ac:chgData name="Gagnon, Stéphane" userId="9fed0eaa-63ea-498e-b796-a081aa3cdc9d" providerId="ADAL" clId="{987A0044-013A-46BD-8AD1-DA701F3D604C}" dt="2024-01-04T12:47:25.394" v="14" actId="21"/>
          <ac:picMkLst>
            <pc:docMk/>
            <pc:sldMk cId="4265026360" sldId="279"/>
            <ac:picMk id="12" creationId="{7213A140-286D-46E2-AD28-E5C3C7CDEB31}"/>
          </ac:picMkLst>
        </pc:picChg>
      </pc:sldChg>
      <pc:sldChg chg="del">
        <pc:chgData name="Gagnon, Stéphane" userId="9fed0eaa-63ea-498e-b796-a081aa3cdc9d" providerId="ADAL" clId="{987A0044-013A-46BD-8AD1-DA701F3D604C}" dt="2024-01-04T13:04:30.491" v="232" actId="2696"/>
        <pc:sldMkLst>
          <pc:docMk/>
          <pc:sldMk cId="1803789733" sldId="282"/>
        </pc:sldMkLst>
      </pc:sldChg>
      <pc:sldChg chg="add del">
        <pc:chgData name="Gagnon, Stéphane" userId="9fed0eaa-63ea-498e-b796-a081aa3cdc9d" providerId="ADAL" clId="{987A0044-013A-46BD-8AD1-DA701F3D604C}" dt="2024-01-04T13:04:40.629" v="234" actId="2696"/>
        <pc:sldMkLst>
          <pc:docMk/>
          <pc:sldMk cId="2122369995" sldId="282"/>
        </pc:sldMkLst>
      </pc:sldChg>
      <pc:sldChg chg="add">
        <pc:chgData name="Gagnon, Stéphane" userId="9fed0eaa-63ea-498e-b796-a081aa3cdc9d" providerId="ADAL" clId="{987A0044-013A-46BD-8AD1-DA701F3D604C}" dt="2024-01-04T13:04:42.166" v="235"/>
        <pc:sldMkLst>
          <pc:docMk/>
          <pc:sldMk cId="3675040292" sldId="282"/>
        </pc:sldMkLst>
      </pc:sldChg>
      <pc:sldChg chg="modSp mod">
        <pc:chgData name="Gagnon, Stéphane" userId="9fed0eaa-63ea-498e-b796-a081aa3cdc9d" providerId="ADAL" clId="{987A0044-013A-46BD-8AD1-DA701F3D604C}" dt="2024-01-04T13:06:40.833" v="292" actId="27636"/>
        <pc:sldMkLst>
          <pc:docMk/>
          <pc:sldMk cId="1551734994" sldId="283"/>
        </pc:sldMkLst>
        <pc:spChg chg="mod">
          <ac:chgData name="Gagnon, Stéphane" userId="9fed0eaa-63ea-498e-b796-a081aa3cdc9d" providerId="ADAL" clId="{987A0044-013A-46BD-8AD1-DA701F3D604C}" dt="2024-01-04T13:06:40.833" v="292" actId="27636"/>
          <ac:spMkLst>
            <pc:docMk/>
            <pc:sldMk cId="1551734994" sldId="283"/>
            <ac:spMk id="5" creationId="{F8840F1D-510E-4DDF-9543-A776DF856C86}"/>
          </ac:spMkLst>
        </pc:spChg>
      </pc:sldChg>
      <pc:sldChg chg="del ord">
        <pc:chgData name="Gagnon, Stéphane" userId="9fed0eaa-63ea-498e-b796-a081aa3cdc9d" providerId="ADAL" clId="{987A0044-013A-46BD-8AD1-DA701F3D604C}" dt="2024-01-04T13:07:37.035" v="297" actId="2696"/>
        <pc:sldMkLst>
          <pc:docMk/>
          <pc:sldMk cId="2110566358" sldId="287"/>
        </pc:sldMkLst>
      </pc:sldChg>
      <pc:sldChg chg="add">
        <pc:chgData name="Gagnon, Stéphane" userId="9fed0eaa-63ea-498e-b796-a081aa3cdc9d" providerId="ADAL" clId="{987A0044-013A-46BD-8AD1-DA701F3D604C}" dt="2024-01-04T13:07:40.282" v="298"/>
        <pc:sldMkLst>
          <pc:docMk/>
          <pc:sldMk cId="3559107837" sldId="287"/>
        </pc:sldMkLst>
      </pc:sldChg>
      <pc:sldChg chg="add del ord">
        <pc:chgData name="Gagnon, Stéphane" userId="9fed0eaa-63ea-498e-b796-a081aa3cdc9d" providerId="ADAL" clId="{987A0044-013A-46BD-8AD1-DA701F3D604C}" dt="2024-01-04T13:07:06.805" v="295" actId="47"/>
        <pc:sldMkLst>
          <pc:docMk/>
          <pc:sldMk cId="1688178554" sldId="289"/>
        </pc:sldMkLst>
      </pc:sldChg>
      <pc:sldChg chg="del">
        <pc:chgData name="Gagnon, Stéphane" userId="9fed0eaa-63ea-498e-b796-a081aa3cdc9d" providerId="ADAL" clId="{987A0044-013A-46BD-8AD1-DA701F3D604C}" dt="2024-01-04T13:00:35.588" v="157" actId="2696"/>
        <pc:sldMkLst>
          <pc:docMk/>
          <pc:sldMk cId="3947625865" sldId="289"/>
        </pc:sldMkLst>
      </pc:sldChg>
      <pc:sldChg chg="ord">
        <pc:chgData name="Gagnon, Stéphane" userId="9fed0eaa-63ea-498e-b796-a081aa3cdc9d" providerId="ADAL" clId="{987A0044-013A-46BD-8AD1-DA701F3D604C}" dt="2024-01-04T13:04:05.249" v="227"/>
        <pc:sldMkLst>
          <pc:docMk/>
          <pc:sldMk cId="2879138558" sldId="290"/>
        </pc:sldMkLst>
      </pc:sldChg>
      <pc:sldChg chg="add">
        <pc:chgData name="Gagnon, Stéphane" userId="9fed0eaa-63ea-498e-b796-a081aa3cdc9d" providerId="ADAL" clId="{987A0044-013A-46BD-8AD1-DA701F3D604C}" dt="2024-01-04T13:07:40.282" v="298"/>
        <pc:sldMkLst>
          <pc:docMk/>
          <pc:sldMk cId="193348134" sldId="297"/>
        </pc:sldMkLst>
      </pc:sldChg>
      <pc:sldChg chg="del ord">
        <pc:chgData name="Gagnon, Stéphane" userId="9fed0eaa-63ea-498e-b796-a081aa3cdc9d" providerId="ADAL" clId="{987A0044-013A-46BD-8AD1-DA701F3D604C}" dt="2024-01-04T13:07:37.035" v="297" actId="2696"/>
        <pc:sldMkLst>
          <pc:docMk/>
          <pc:sldMk cId="1429185592" sldId="297"/>
        </pc:sldMkLst>
      </pc:sldChg>
      <pc:sldChg chg="del">
        <pc:chgData name="Gagnon, Stéphane" userId="9fed0eaa-63ea-498e-b796-a081aa3cdc9d" providerId="ADAL" clId="{987A0044-013A-46BD-8AD1-DA701F3D604C}" dt="2024-01-04T13:07:37.035" v="297" actId="2696"/>
        <pc:sldMkLst>
          <pc:docMk/>
          <pc:sldMk cId="1235172726" sldId="299"/>
        </pc:sldMkLst>
      </pc:sldChg>
      <pc:sldChg chg="modSp add mod">
        <pc:chgData name="Gagnon, Stéphane" userId="9fed0eaa-63ea-498e-b796-a081aa3cdc9d" providerId="ADAL" clId="{987A0044-013A-46BD-8AD1-DA701F3D604C}" dt="2024-01-04T13:07:50.564" v="303" actId="27636"/>
        <pc:sldMkLst>
          <pc:docMk/>
          <pc:sldMk cId="1247044821" sldId="299"/>
        </pc:sldMkLst>
        <pc:spChg chg="mod">
          <ac:chgData name="Gagnon, Stéphane" userId="9fed0eaa-63ea-498e-b796-a081aa3cdc9d" providerId="ADAL" clId="{987A0044-013A-46BD-8AD1-DA701F3D604C}" dt="2024-01-04T13:07:50.564" v="303" actId="27636"/>
          <ac:spMkLst>
            <pc:docMk/>
            <pc:sldMk cId="1247044821" sldId="299"/>
            <ac:spMk id="2" creationId="{8E1554FB-EFE5-40B9-B19A-01AA11EF1119}"/>
          </ac:spMkLst>
        </pc:spChg>
      </pc:sldChg>
      <pc:sldChg chg="del ord">
        <pc:chgData name="Gagnon, Stéphane" userId="9fed0eaa-63ea-498e-b796-a081aa3cdc9d" providerId="ADAL" clId="{987A0044-013A-46BD-8AD1-DA701F3D604C}" dt="2024-01-04T13:07:18.412" v="296" actId="47"/>
        <pc:sldMkLst>
          <pc:docMk/>
          <pc:sldMk cId="2859974090" sldId="308"/>
        </pc:sldMkLst>
      </pc:sldChg>
      <pc:sldChg chg="modSp mod">
        <pc:chgData name="Gagnon, Stéphane" userId="9fed0eaa-63ea-498e-b796-a081aa3cdc9d" providerId="ADAL" clId="{987A0044-013A-46BD-8AD1-DA701F3D604C}" dt="2024-01-04T13:08:04.805" v="309" actId="27636"/>
        <pc:sldMkLst>
          <pc:docMk/>
          <pc:sldMk cId="1481330040" sldId="325"/>
        </pc:sldMkLst>
        <pc:spChg chg="mod">
          <ac:chgData name="Gagnon, Stéphane" userId="9fed0eaa-63ea-498e-b796-a081aa3cdc9d" providerId="ADAL" clId="{987A0044-013A-46BD-8AD1-DA701F3D604C}" dt="2024-01-04T13:08:04.805" v="309" actId="27636"/>
          <ac:spMkLst>
            <pc:docMk/>
            <pc:sldMk cId="1481330040" sldId="325"/>
            <ac:spMk id="2" creationId="{8E1554FB-EFE5-40B9-B19A-01AA11EF1119}"/>
          </ac:spMkLst>
        </pc:spChg>
      </pc:sldChg>
      <pc:sldChg chg="addSp modSp new mod ord modClrScheme chgLayout">
        <pc:chgData name="Gagnon, Stéphane" userId="9fed0eaa-63ea-498e-b796-a081aa3cdc9d" providerId="ADAL" clId="{987A0044-013A-46BD-8AD1-DA701F3D604C}" dt="2024-01-04T13:03:24.909" v="219"/>
        <pc:sldMkLst>
          <pc:docMk/>
          <pc:sldMk cId="2221308351" sldId="337"/>
        </pc:sldMkLst>
        <pc:spChg chg="mod ord">
          <ac:chgData name="Gagnon, Stéphane" userId="9fed0eaa-63ea-498e-b796-a081aa3cdc9d" providerId="ADAL" clId="{987A0044-013A-46BD-8AD1-DA701F3D604C}" dt="2024-01-04T12:48:38.207" v="49" actId="700"/>
          <ac:spMkLst>
            <pc:docMk/>
            <pc:sldMk cId="2221308351" sldId="337"/>
            <ac:spMk id="2" creationId="{7EF26188-58EA-1554-F2D8-FA1D1E5C06E4}"/>
          </ac:spMkLst>
        </pc:spChg>
        <pc:spChg chg="mod ord">
          <ac:chgData name="Gagnon, Stéphane" userId="9fed0eaa-63ea-498e-b796-a081aa3cdc9d" providerId="ADAL" clId="{987A0044-013A-46BD-8AD1-DA701F3D604C}" dt="2024-01-04T12:48:38.207" v="49" actId="700"/>
          <ac:spMkLst>
            <pc:docMk/>
            <pc:sldMk cId="2221308351" sldId="337"/>
            <ac:spMk id="3" creationId="{FA4226E7-0637-0867-8409-4F1199CE01F8}"/>
          </ac:spMkLst>
        </pc:spChg>
        <pc:spChg chg="mod ord">
          <ac:chgData name="Gagnon, Stéphane" userId="9fed0eaa-63ea-498e-b796-a081aa3cdc9d" providerId="ADAL" clId="{987A0044-013A-46BD-8AD1-DA701F3D604C}" dt="2024-01-04T12:48:38.207" v="49" actId="700"/>
          <ac:spMkLst>
            <pc:docMk/>
            <pc:sldMk cId="2221308351" sldId="337"/>
            <ac:spMk id="4" creationId="{A7D24F87-8979-F4BC-CA03-568DADEF926F}"/>
          </ac:spMkLst>
        </pc:spChg>
        <pc:spChg chg="mod ord">
          <ac:chgData name="Gagnon, Stéphane" userId="9fed0eaa-63ea-498e-b796-a081aa3cdc9d" providerId="ADAL" clId="{987A0044-013A-46BD-8AD1-DA701F3D604C}" dt="2024-01-04T12:48:38.207" v="49" actId="700"/>
          <ac:spMkLst>
            <pc:docMk/>
            <pc:sldMk cId="2221308351" sldId="337"/>
            <ac:spMk id="5" creationId="{646DFC82-78B0-D861-2EC6-DDCC4AF11CA8}"/>
          </ac:spMkLst>
        </pc:spChg>
        <pc:spChg chg="add mod ord">
          <ac:chgData name="Gagnon, Stéphane" userId="9fed0eaa-63ea-498e-b796-a081aa3cdc9d" providerId="ADAL" clId="{987A0044-013A-46BD-8AD1-DA701F3D604C}" dt="2024-01-04T13:03:05.498" v="213" actId="27636"/>
          <ac:spMkLst>
            <pc:docMk/>
            <pc:sldMk cId="2221308351" sldId="337"/>
            <ac:spMk id="6" creationId="{7BDDC330-61B3-0FD2-5547-1E4F601BE6AE}"/>
          </ac:spMkLst>
        </pc:spChg>
        <pc:spChg chg="add mod">
          <ac:chgData name="Gagnon, Stéphane" userId="9fed0eaa-63ea-498e-b796-a081aa3cdc9d" providerId="ADAL" clId="{987A0044-013A-46BD-8AD1-DA701F3D604C}" dt="2024-01-04T13:02:07.652" v="182" actId="1076"/>
          <ac:spMkLst>
            <pc:docMk/>
            <pc:sldMk cId="2221308351" sldId="337"/>
            <ac:spMk id="7" creationId="{E5CD4EB7-3DD1-7BE2-69B6-73AC613A4AB1}"/>
          </ac:spMkLst>
        </pc:spChg>
        <pc:spChg chg="add mod">
          <ac:chgData name="Gagnon, Stéphane" userId="9fed0eaa-63ea-498e-b796-a081aa3cdc9d" providerId="ADAL" clId="{987A0044-013A-46BD-8AD1-DA701F3D604C}" dt="2024-01-04T13:02:14.171" v="190" actId="20577"/>
          <ac:spMkLst>
            <pc:docMk/>
            <pc:sldMk cId="2221308351" sldId="337"/>
            <ac:spMk id="8" creationId="{D7DDCD6E-9385-3923-D8DA-726DB4FC4493}"/>
          </ac:spMkLst>
        </pc:spChg>
        <pc:spChg chg="add mod">
          <ac:chgData name="Gagnon, Stéphane" userId="9fed0eaa-63ea-498e-b796-a081aa3cdc9d" providerId="ADAL" clId="{987A0044-013A-46BD-8AD1-DA701F3D604C}" dt="2024-01-04T13:02:45.451" v="205" actId="1076"/>
          <ac:spMkLst>
            <pc:docMk/>
            <pc:sldMk cId="2221308351" sldId="337"/>
            <ac:spMk id="9" creationId="{B82E61BE-D10D-77DF-26A8-EEE7CB159E37}"/>
          </ac:spMkLst>
        </pc:spChg>
        <pc:spChg chg="add mod">
          <ac:chgData name="Gagnon, Stéphane" userId="9fed0eaa-63ea-498e-b796-a081aa3cdc9d" providerId="ADAL" clId="{987A0044-013A-46BD-8AD1-DA701F3D604C}" dt="2024-01-04T13:02:29.017" v="204" actId="20577"/>
          <ac:spMkLst>
            <pc:docMk/>
            <pc:sldMk cId="2221308351" sldId="337"/>
            <ac:spMk id="10" creationId="{AE8FCDCC-545F-0CE0-CC8C-AB7AFF336EA9}"/>
          </ac:spMkLst>
        </pc:spChg>
      </pc:sldChg>
      <pc:sldChg chg="add">
        <pc:chgData name="Gagnon, Stéphane" userId="9fed0eaa-63ea-498e-b796-a081aa3cdc9d" providerId="ADAL" clId="{987A0044-013A-46BD-8AD1-DA701F3D604C}" dt="2024-01-04T12:56:20.238" v="150"/>
        <pc:sldMkLst>
          <pc:docMk/>
          <pc:sldMk cId="1272805419" sldId="338"/>
        </pc:sldMkLst>
      </pc:sldChg>
      <pc:sldChg chg="add">
        <pc:chgData name="Gagnon, Stéphane" userId="9fed0eaa-63ea-498e-b796-a081aa3cdc9d" providerId="ADAL" clId="{987A0044-013A-46BD-8AD1-DA701F3D604C}" dt="2024-01-04T12:58:00.995" v="151"/>
        <pc:sldMkLst>
          <pc:docMk/>
          <pc:sldMk cId="1831452584" sldId="342"/>
        </pc:sldMkLst>
      </pc:sldChg>
      <pc:sldChg chg="modSp new mod ord">
        <pc:chgData name="Gagnon, Stéphane" userId="9fed0eaa-63ea-498e-b796-a081aa3cdc9d" providerId="ADAL" clId="{987A0044-013A-46BD-8AD1-DA701F3D604C}" dt="2024-01-04T13:06:51.005" v="294"/>
        <pc:sldMkLst>
          <pc:docMk/>
          <pc:sldMk cId="3152347137" sldId="343"/>
        </pc:sldMkLst>
        <pc:spChg chg="mod">
          <ac:chgData name="Gagnon, Stéphane" userId="9fed0eaa-63ea-498e-b796-a081aa3cdc9d" providerId="ADAL" clId="{987A0044-013A-46BD-8AD1-DA701F3D604C}" dt="2024-01-04T13:04:54.474" v="256" actId="20577"/>
          <ac:spMkLst>
            <pc:docMk/>
            <pc:sldMk cId="3152347137" sldId="343"/>
            <ac:spMk id="2" creationId="{59320741-6E1E-0945-EEBA-FB66CDE20CDE}"/>
          </ac:spMkLst>
        </pc:spChg>
        <pc:spChg chg="mod">
          <ac:chgData name="Gagnon, Stéphane" userId="9fed0eaa-63ea-498e-b796-a081aa3cdc9d" providerId="ADAL" clId="{987A0044-013A-46BD-8AD1-DA701F3D604C}" dt="2024-01-04T13:06:03.578" v="283" actId="207"/>
          <ac:spMkLst>
            <pc:docMk/>
            <pc:sldMk cId="3152347137" sldId="343"/>
            <ac:spMk id="3" creationId="{0466735B-D653-8996-6413-695B04AAD96B}"/>
          </ac:spMkLst>
        </pc:spChg>
      </pc:sldChg>
      <pc:sldMasterChg chg="delSldLayout">
        <pc:chgData name="Gagnon, Stéphane" userId="9fed0eaa-63ea-498e-b796-a081aa3cdc9d" providerId="ADAL" clId="{987A0044-013A-46BD-8AD1-DA701F3D604C}" dt="2024-01-04T13:07:06.805" v="295" actId="47"/>
        <pc:sldMasterMkLst>
          <pc:docMk/>
          <pc:sldMasterMk cId="0" sldId="2147483648"/>
        </pc:sldMasterMkLst>
        <pc:sldLayoutChg chg="del">
          <pc:chgData name="Gagnon, Stéphane" userId="9fed0eaa-63ea-498e-b796-a081aa3cdc9d" providerId="ADAL" clId="{987A0044-013A-46BD-8AD1-DA701F3D604C}" dt="2024-01-04T13:00:35.588" v="157" actId="2696"/>
          <pc:sldLayoutMkLst>
            <pc:docMk/>
            <pc:sldMasterMk cId="0" sldId="2147483648"/>
            <pc:sldLayoutMk cId="271356512" sldId="2147483661"/>
          </pc:sldLayoutMkLst>
        </pc:sldLayoutChg>
        <pc:sldLayoutChg chg="del">
          <pc:chgData name="Gagnon, Stéphane" userId="9fed0eaa-63ea-498e-b796-a081aa3cdc9d" providerId="ADAL" clId="{987A0044-013A-46BD-8AD1-DA701F3D604C}" dt="2024-01-04T13:07:06.805" v="295" actId="47"/>
          <pc:sldLayoutMkLst>
            <pc:docMk/>
            <pc:sldMasterMk cId="0" sldId="2147483648"/>
            <pc:sldLayoutMk cId="565509116" sldId="2147483687"/>
          </pc:sldLayoutMkLst>
        </pc:sldLayoutChg>
      </pc:sldMasterChg>
      <pc:sldMasterChg chg="delSp mod modSldLayout">
        <pc:chgData name="Gagnon, Stéphane" userId="9fed0eaa-63ea-498e-b796-a081aa3cdc9d" providerId="ADAL" clId="{987A0044-013A-46BD-8AD1-DA701F3D604C}" dt="2024-01-04T12:58:38.056" v="156" actId="21"/>
        <pc:sldMasterMkLst>
          <pc:docMk/>
          <pc:sldMasterMk cId="3692047821" sldId="2147483674"/>
        </pc:sldMasterMkLst>
        <pc:picChg chg="del">
          <ac:chgData name="Gagnon, Stéphane" userId="9fed0eaa-63ea-498e-b796-a081aa3cdc9d" providerId="ADAL" clId="{987A0044-013A-46BD-8AD1-DA701F3D604C}" dt="2024-01-04T12:58:27.132" v="152" actId="21"/>
          <ac:picMkLst>
            <pc:docMk/>
            <pc:sldMasterMk cId="3692047821" sldId="2147483674"/>
            <ac:picMk id="8" creationId="{A462789D-0674-F5D8-0C50-C35A8A62CB5A}"/>
          </ac:picMkLst>
        </pc:picChg>
        <pc:sldLayoutChg chg="delSp mod">
          <pc:chgData name="Gagnon, Stéphane" userId="9fed0eaa-63ea-498e-b796-a081aa3cdc9d" providerId="ADAL" clId="{987A0044-013A-46BD-8AD1-DA701F3D604C}" dt="2024-01-04T12:58:30.401" v="153" actId="21"/>
          <pc:sldLayoutMkLst>
            <pc:docMk/>
            <pc:sldMasterMk cId="3692047821" sldId="2147483674"/>
            <pc:sldLayoutMk cId="4174129427" sldId="2147483675"/>
          </pc:sldLayoutMkLst>
          <pc:picChg chg="del">
            <ac:chgData name="Gagnon, Stéphane" userId="9fed0eaa-63ea-498e-b796-a081aa3cdc9d" providerId="ADAL" clId="{987A0044-013A-46BD-8AD1-DA701F3D604C}" dt="2024-01-04T12:58:30.401" v="153" actId="21"/>
            <ac:picMkLst>
              <pc:docMk/>
              <pc:sldMasterMk cId="3692047821" sldId="2147483674"/>
              <pc:sldLayoutMk cId="4174129427" sldId="2147483675"/>
              <ac:picMk id="10" creationId="{AFE6998D-C2D5-5C24-27D7-320B3210BB7D}"/>
            </ac:picMkLst>
          </pc:picChg>
        </pc:sldLayoutChg>
        <pc:sldLayoutChg chg="delSp mod">
          <pc:chgData name="Gagnon, Stéphane" userId="9fed0eaa-63ea-498e-b796-a081aa3cdc9d" providerId="ADAL" clId="{987A0044-013A-46BD-8AD1-DA701F3D604C}" dt="2024-01-04T12:58:32.907" v="154" actId="21"/>
          <pc:sldLayoutMkLst>
            <pc:docMk/>
            <pc:sldMasterMk cId="3692047821" sldId="2147483674"/>
            <pc:sldLayoutMk cId="3690596862" sldId="2147483677"/>
          </pc:sldLayoutMkLst>
          <pc:picChg chg="del">
            <ac:chgData name="Gagnon, Stéphane" userId="9fed0eaa-63ea-498e-b796-a081aa3cdc9d" providerId="ADAL" clId="{987A0044-013A-46BD-8AD1-DA701F3D604C}" dt="2024-01-04T12:58:32.907" v="154" actId="21"/>
            <ac:picMkLst>
              <pc:docMk/>
              <pc:sldMasterMk cId="3692047821" sldId="2147483674"/>
              <pc:sldLayoutMk cId="3690596862" sldId="2147483677"/>
              <ac:picMk id="8" creationId="{27638F16-CFAD-CE57-4ED2-4F67C14A5AA8}"/>
            </ac:picMkLst>
          </pc:picChg>
        </pc:sldLayoutChg>
        <pc:sldLayoutChg chg="delSp mod">
          <pc:chgData name="Gagnon, Stéphane" userId="9fed0eaa-63ea-498e-b796-a081aa3cdc9d" providerId="ADAL" clId="{987A0044-013A-46BD-8AD1-DA701F3D604C}" dt="2024-01-04T12:58:35.859" v="155" actId="21"/>
          <pc:sldLayoutMkLst>
            <pc:docMk/>
            <pc:sldMasterMk cId="3692047821" sldId="2147483674"/>
            <pc:sldLayoutMk cId="3120654401" sldId="2147483682"/>
          </pc:sldLayoutMkLst>
          <pc:picChg chg="del">
            <ac:chgData name="Gagnon, Stéphane" userId="9fed0eaa-63ea-498e-b796-a081aa3cdc9d" providerId="ADAL" clId="{987A0044-013A-46BD-8AD1-DA701F3D604C}" dt="2024-01-04T12:58:35.859" v="155" actId="21"/>
            <ac:picMkLst>
              <pc:docMk/>
              <pc:sldMasterMk cId="3692047821" sldId="2147483674"/>
              <pc:sldLayoutMk cId="3120654401" sldId="2147483682"/>
              <ac:picMk id="10" creationId="{75DE4ABB-0637-1A9C-341F-2152D5DFAAD9}"/>
            </ac:picMkLst>
          </pc:picChg>
        </pc:sldLayoutChg>
        <pc:sldLayoutChg chg="delSp mod">
          <pc:chgData name="Gagnon, Stéphane" userId="9fed0eaa-63ea-498e-b796-a081aa3cdc9d" providerId="ADAL" clId="{987A0044-013A-46BD-8AD1-DA701F3D604C}" dt="2024-01-04T12:58:38.056" v="156" actId="21"/>
          <pc:sldLayoutMkLst>
            <pc:docMk/>
            <pc:sldMasterMk cId="3692047821" sldId="2147483674"/>
            <pc:sldLayoutMk cId="3407130912" sldId="2147483683"/>
          </pc:sldLayoutMkLst>
          <pc:picChg chg="del">
            <ac:chgData name="Gagnon, Stéphane" userId="9fed0eaa-63ea-498e-b796-a081aa3cdc9d" providerId="ADAL" clId="{987A0044-013A-46BD-8AD1-DA701F3D604C}" dt="2024-01-04T12:58:38.056" v="156" actId="21"/>
            <ac:picMkLst>
              <pc:docMk/>
              <pc:sldMasterMk cId="3692047821" sldId="2147483674"/>
              <pc:sldLayoutMk cId="3407130912" sldId="2147483683"/>
              <ac:picMk id="10" creationId="{16C95DB5-D1D1-1F61-0D4E-4D655F296E14}"/>
            </ac:picMkLst>
          </pc:picChg>
        </pc:sldLayoutChg>
      </pc:sldMasterChg>
    </pc:docChg>
  </pc:docChgLst>
  <pc:docChgLst>
    <pc:chgData name="Stephane Gagnon" userId="81a1dfae-d438-4eb4-954c-497ed434f544" providerId="ADAL" clId="{BB4F4C19-4F80-4E36-A726-1FFA6EBFCAA0}"/>
    <pc:docChg chg="delSld">
      <pc:chgData name="Stephane Gagnon" userId="81a1dfae-d438-4eb4-954c-497ed434f544" providerId="ADAL" clId="{BB4F4C19-4F80-4E36-A726-1FFA6EBFCAA0}" dt="2020-11-03T17:21:47.881" v="0" actId="47"/>
      <pc:docMkLst>
        <pc:docMk/>
      </pc:docMkLst>
      <pc:sldChg chg="del">
        <pc:chgData name="Stephane Gagnon" userId="81a1dfae-d438-4eb4-954c-497ed434f544" providerId="ADAL" clId="{BB4F4C19-4F80-4E36-A726-1FFA6EBFCAA0}" dt="2020-11-03T17:21:47.881" v="0" actId="47"/>
        <pc:sldMkLst>
          <pc:docMk/>
          <pc:sldMk cId="2859974090" sldId="308"/>
        </pc:sldMkLst>
      </pc:sldChg>
    </pc:docChg>
  </pc:docChgLst>
  <pc:docChgLst>
    <pc:chgData name="Stephane Gagnon" userId="81a1dfae-d438-4eb4-954c-497ed434f544" providerId="ADAL" clId="{BF0FDD71-89D9-4F5E-ACEC-86597E60977B}"/>
    <pc:docChg chg="undo custSel addSld delSld modSld sldOrd">
      <pc:chgData name="Stephane Gagnon" userId="81a1dfae-d438-4eb4-954c-497ed434f544" providerId="ADAL" clId="{BF0FDD71-89D9-4F5E-ACEC-86597E60977B}" dt="2022-11-04T18:47:48.008" v="818" actId="113"/>
      <pc:docMkLst>
        <pc:docMk/>
      </pc:docMkLst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4248384803" sldId="256"/>
        </pc:sldMkLst>
        <pc:spChg chg="mod">
          <ac:chgData name="Stephane Gagnon" userId="81a1dfae-d438-4eb4-954c-497ed434f544" providerId="ADAL" clId="{BF0FDD71-89D9-4F5E-ACEC-86597E60977B}" dt="2022-11-04T18:25:08.942" v="3"/>
          <ac:spMkLst>
            <pc:docMk/>
            <pc:sldMk cId="4248384803" sldId="256"/>
            <ac:spMk id="2" creationId="{28ADF0D8-3D77-40CD-B1A6-CED7EAA63673}"/>
          </ac:spMkLst>
        </pc:spChg>
        <pc:spChg chg="mod">
          <ac:chgData name="Stephane Gagnon" userId="81a1dfae-d438-4eb4-954c-497ed434f544" providerId="ADAL" clId="{BF0FDD71-89D9-4F5E-ACEC-86597E60977B}" dt="2022-11-04T18:26:27" v="43" actId="27636"/>
          <ac:spMkLst>
            <pc:docMk/>
            <pc:sldMk cId="4248384803" sldId="256"/>
            <ac:spMk id="3" creationId="{1779DCE5-09DF-4681-9F2D-20978583F491}"/>
          </ac:spMkLst>
        </pc:spChg>
        <pc:picChg chg="del">
          <ac:chgData name="Stephane Gagnon" userId="81a1dfae-d438-4eb4-954c-497ed434f544" providerId="ADAL" clId="{BF0FDD71-89D9-4F5E-ACEC-86597E60977B}" dt="2022-11-04T18:26:40.878" v="44" actId="21"/>
          <ac:picMkLst>
            <pc:docMk/>
            <pc:sldMk cId="4248384803" sldId="256"/>
            <ac:picMk id="5" creationId="{A3DC8884-77F7-49C8-BBCA-63DEEB10155C}"/>
          </ac:picMkLst>
        </pc:pic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4248384803" sldId="256"/>
            <ac:picMk id="8" creationId="{8B41E7E1-E779-485D-9CCF-F48A09ACABC5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401093759" sldId="258"/>
        </pc:sldMkLst>
        <pc:spChg chg="mod">
          <ac:chgData name="Stephane Gagnon" userId="81a1dfae-d438-4eb4-954c-497ed434f544" providerId="ADAL" clId="{BF0FDD71-89D9-4F5E-ACEC-86597E60977B}" dt="2022-11-04T18:40:25.661" v="378" actId="20577"/>
          <ac:spMkLst>
            <pc:docMk/>
            <pc:sldMk cId="401093759" sldId="258"/>
            <ac:spMk id="3" creationId="{54DBE70C-1908-485C-8EFA-0F6F872ED04B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401093759" sldId="258"/>
            <ac:picMk id="4" creationId="{2936CB08-AFE9-4739-A036-43D88918305B}"/>
          </ac:picMkLst>
        </pc:picChg>
      </pc:sldChg>
      <pc:sldChg chg="delSp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33540487" sldId="274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3540487" sldId="274"/>
            <ac:picMk id="3" creationId="{2CE2B108-B90B-4B22-B8DB-CA6DF8EA208E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325021414" sldId="275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325021414" sldId="275"/>
            <ac:picMk id="9" creationId="{6727971C-776C-4A7E-80BF-E5CB0E0EDC9D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4265026360" sldId="279"/>
        </pc:sldMkLst>
        <pc:spChg chg="mod">
          <ac:chgData name="Stephane Gagnon" userId="81a1dfae-d438-4eb4-954c-497ed434f544" providerId="ADAL" clId="{BF0FDD71-89D9-4F5E-ACEC-86597E60977B}" dt="2022-11-04T18:27:06.688" v="72" actId="21"/>
          <ac:spMkLst>
            <pc:docMk/>
            <pc:sldMk cId="4265026360" sldId="279"/>
            <ac:spMk id="7" creationId="{FC3BB81A-9719-4869-9219-DEF50CE33B8C}"/>
          </ac:spMkLst>
        </pc:spChg>
        <pc:spChg chg="mod">
          <ac:chgData name="Stephane Gagnon" userId="81a1dfae-d438-4eb4-954c-497ed434f544" providerId="ADAL" clId="{BF0FDD71-89D9-4F5E-ACEC-86597E60977B}" dt="2022-11-04T18:27:39.323" v="77" actId="14100"/>
          <ac:spMkLst>
            <pc:docMk/>
            <pc:sldMk cId="4265026360" sldId="279"/>
            <ac:spMk id="8" creationId="{5672FF54-998F-42B4-A15B-7940472E5D37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4265026360" sldId="279"/>
            <ac:picMk id="4" creationId="{30B4038F-1B2B-48CF-81AB-4057508B1841}"/>
          </ac:picMkLst>
        </pc:picChg>
        <pc:picChg chg="del">
          <ac:chgData name="Stephane Gagnon" userId="81a1dfae-d438-4eb4-954c-497ed434f544" providerId="ADAL" clId="{BF0FDD71-89D9-4F5E-ACEC-86597E60977B}" dt="2022-11-04T18:26:45.489" v="45" actId="21"/>
          <ac:picMkLst>
            <pc:docMk/>
            <pc:sldMk cId="4265026360" sldId="279"/>
            <ac:picMk id="10" creationId="{E366892A-A0D6-4FFD-80E9-023B61D58425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803789733" sldId="282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803789733" sldId="282"/>
            <ac:picMk id="4" creationId="{D87122AD-FDDF-447C-8F7E-D49E18F006C5}"/>
          </ac:picMkLst>
        </pc:picChg>
      </pc:sldChg>
      <pc:sldChg chg="delSp modSp mod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551734994" sldId="283"/>
        </pc:sldMkLst>
        <pc:spChg chg="mod">
          <ac:chgData name="Stephane Gagnon" userId="81a1dfae-d438-4eb4-954c-497ed434f544" providerId="ADAL" clId="{BF0FDD71-89D9-4F5E-ACEC-86597E60977B}" dt="2022-11-04T18:38:51.191" v="348" actId="20577"/>
          <ac:spMkLst>
            <pc:docMk/>
            <pc:sldMk cId="1551734994" sldId="283"/>
            <ac:spMk id="2" creationId="{D065FB8D-01F0-4ACC-8959-13CAC8EFFC20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551734994" sldId="283"/>
            <ac:picMk id="3" creationId="{44F9A309-0AD9-4D9D-810F-9AF872256633}"/>
          </ac:picMkLst>
        </pc:picChg>
      </pc:sldChg>
      <pc:sldChg chg="delSp add del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907053515" sldId="284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907053515" sldId="284"/>
            <ac:picMk id="12" creationId="{54A12BF7-C162-4C10-8AD8-637E84B7D7DB}"/>
          </ac:picMkLst>
        </pc:picChg>
      </pc:sldChg>
      <pc:sldChg chg="delSp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2110566358" sldId="287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2110566358" sldId="287"/>
            <ac:picMk id="10" creationId="{D5DEAC09-D4D0-40BD-9FAC-ACCEE39CE59A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7:48.008" v="818" actId="113"/>
        <pc:sldMkLst>
          <pc:docMk/>
          <pc:sldMk cId="3947625865" sldId="289"/>
        </pc:sldMkLst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2" creationId="{B7A63223-E404-4FBE-8792-50FC8F6FE787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5" creationId="{EAEDFDED-9B43-421C-8FA2-B18E7125A667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6" creationId="{3E273F79-0410-4391-A912-6A63C81881DA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7" creationId="{3A97FC65-9E1A-4839-AC6D-0389489B3D96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8" creationId="{6C0F4927-8A17-4E92-BB97-10BBCA7A7D91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9" creationId="{F67861E9-FEFF-4898-AEBE-698D1444C0B5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10" creationId="{F8F78EDF-C98E-4CFA-83C4-48E356247022}"/>
          </ac:spMkLst>
        </pc:spChg>
        <pc:spChg chg="mod">
          <ac:chgData name="Stephane Gagnon" userId="81a1dfae-d438-4eb4-954c-497ed434f544" providerId="ADAL" clId="{BF0FDD71-89D9-4F5E-ACEC-86597E60977B}" dt="2022-11-04T18:47:48.008" v="818" actId="113"/>
          <ac:spMkLst>
            <pc:docMk/>
            <pc:sldMk cId="3947625865" sldId="289"/>
            <ac:spMk id="11" creationId="{05E208B3-FD56-456E-93E4-1BD8FC145754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947625865" sldId="289"/>
            <ac:picMk id="3" creationId="{A3E0D5FD-F1CE-431D-ACA6-CA7AAA73ACDE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2879138558" sldId="290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2879138558" sldId="290"/>
            <ac:picMk id="3" creationId="{22D4D6F7-1C5E-49B8-84BE-22EAE1A149FA}"/>
          </ac:picMkLst>
        </pc:picChg>
      </pc:sldChg>
      <pc:sldChg chg="delSp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336731423" sldId="294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336731423" sldId="294"/>
            <ac:picMk id="3" creationId="{B01667E7-C4F7-4712-8DD8-C6F2AC23F113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38159004" sldId="295"/>
        </pc:sldMkLst>
        <pc:spChg chg="mod">
          <ac:chgData name="Stephane Gagnon" userId="81a1dfae-d438-4eb4-954c-497ed434f544" providerId="ADAL" clId="{BF0FDD71-89D9-4F5E-ACEC-86597E60977B}" dt="2022-11-04T18:40:44.046" v="382" actId="20577"/>
          <ac:spMkLst>
            <pc:docMk/>
            <pc:sldMk cId="138159004" sldId="295"/>
            <ac:spMk id="2" creationId="{7BFB7E1D-1357-451D-B954-498ACE62421F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38159004" sldId="295"/>
            <ac:picMk id="6" creationId="{80843727-2E41-4E9B-A913-AED762A26D90}"/>
          </ac:picMkLst>
        </pc:picChg>
      </pc:sldChg>
      <pc:sldChg chg="delSp modSp mod ord modTransition modAnim">
        <pc:chgData name="Stephane Gagnon" userId="81a1dfae-d438-4eb4-954c-497ed434f544" providerId="ADAL" clId="{BF0FDD71-89D9-4F5E-ACEC-86597E60977B}" dt="2022-11-04T18:47:43.841" v="816" actId="113"/>
        <pc:sldMkLst>
          <pc:docMk/>
          <pc:sldMk cId="3050991758" sldId="296"/>
        </pc:sldMkLst>
        <pc:spChg chg="mod">
          <ac:chgData name="Stephane Gagnon" userId="81a1dfae-d438-4eb4-954c-497ed434f544" providerId="ADAL" clId="{BF0FDD71-89D9-4F5E-ACEC-86597E60977B}" dt="2022-11-04T18:47:43.841" v="816" actId="113"/>
          <ac:spMkLst>
            <pc:docMk/>
            <pc:sldMk cId="3050991758" sldId="296"/>
            <ac:spMk id="5" creationId="{7831FCBB-A612-43B2-89EE-A826617D36EF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050991758" sldId="296"/>
            <ac:picMk id="3" creationId="{C2DC9D29-6FF8-4C81-A007-F3F2CF962A35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429185592" sldId="297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429185592" sldId="297"/>
            <ac:picMk id="3" creationId="{372B7889-98B2-464D-B340-750F0D74A230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3442647108" sldId="298"/>
        </pc:sldMkLst>
        <pc:spChg chg="mod">
          <ac:chgData name="Stephane Gagnon" userId="81a1dfae-d438-4eb4-954c-497ed434f544" providerId="ADAL" clId="{BF0FDD71-89D9-4F5E-ACEC-86597E60977B}" dt="2022-11-04T18:40:40.551" v="381" actId="20577"/>
          <ac:spMkLst>
            <pc:docMk/>
            <pc:sldMk cId="3442647108" sldId="298"/>
            <ac:spMk id="2" creationId="{8E1554FB-EFE5-40B9-B19A-01AA11EF1119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442647108" sldId="298"/>
            <ac:picMk id="4" creationId="{989D8BF1-349A-4904-ACE3-97590C635E47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1235172726" sldId="299"/>
        </pc:sldMkLst>
        <pc:spChg chg="mod">
          <ac:chgData name="Stephane Gagnon" userId="81a1dfae-d438-4eb4-954c-497ed434f544" providerId="ADAL" clId="{BF0FDD71-89D9-4F5E-ACEC-86597E60977B}" dt="2022-11-04T18:40:37.168" v="380" actId="20577"/>
          <ac:spMkLst>
            <pc:docMk/>
            <pc:sldMk cId="1235172726" sldId="299"/>
            <ac:spMk id="2" creationId="{8E1554FB-EFE5-40B9-B19A-01AA11EF1119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1235172726" sldId="299"/>
            <ac:picMk id="4" creationId="{16B55ADD-701A-4353-9C68-8D8E5DDFC219}"/>
          </ac:picMkLst>
        </pc:picChg>
      </pc:sldChg>
      <pc:sldChg chg="delSp or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569886585" sldId="304"/>
        </pc:sldMkLst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569886585" sldId="304"/>
            <ac:picMk id="2" creationId="{B85CAA48-E2E3-4EC1-AFD2-C9C515C69628}"/>
          </ac:picMkLst>
        </pc:picChg>
      </pc:sldChg>
      <pc:sldChg chg="delSp modSp add mod modTransition delAnim">
        <pc:chgData name="Stephane Gagnon" userId="81a1dfae-d438-4eb4-954c-497ed434f544" providerId="ADAL" clId="{BF0FDD71-89D9-4F5E-ACEC-86597E60977B}" dt="2022-11-04T18:44:00.309" v="531" actId="20577"/>
        <pc:sldMkLst>
          <pc:docMk/>
          <pc:sldMk cId="2859974090" sldId="308"/>
        </pc:sldMkLst>
        <pc:spChg chg="mod">
          <ac:chgData name="Stephane Gagnon" userId="81a1dfae-d438-4eb4-954c-497ed434f544" providerId="ADAL" clId="{BF0FDD71-89D9-4F5E-ACEC-86597E60977B}" dt="2022-11-04T18:43:47.216" v="517" actId="790"/>
          <ac:spMkLst>
            <pc:docMk/>
            <pc:sldMk cId="2859974090" sldId="308"/>
            <ac:spMk id="2" creationId="{EC740F72-4291-44B8-8A6E-818E0FAE270F}"/>
          </ac:spMkLst>
        </pc:spChg>
        <pc:spChg chg="mod">
          <ac:chgData name="Stephane Gagnon" userId="81a1dfae-d438-4eb4-954c-497ed434f544" providerId="ADAL" clId="{BF0FDD71-89D9-4F5E-ACEC-86597E60977B}" dt="2022-11-04T18:44:00.309" v="531" actId="20577"/>
          <ac:spMkLst>
            <pc:docMk/>
            <pc:sldMk cId="2859974090" sldId="308"/>
            <ac:spMk id="3" creationId="{C60472A7-6768-4148-99B5-0FE5F799A380}"/>
          </ac:spMkLst>
        </pc:spChg>
        <pc:picChg chg="del">
          <ac:chgData name="Stephane Gagnon" userId="81a1dfae-d438-4eb4-954c-497ed434f544" providerId="ADAL" clId="{BF0FDD71-89D9-4F5E-ACEC-86597E60977B}" dt="2022-11-04T18:43:15.380" v="515" actId="478"/>
          <ac:picMkLst>
            <pc:docMk/>
            <pc:sldMk cId="2859974090" sldId="308"/>
            <ac:picMk id="4" creationId="{71C15357-EBD0-4F2A-96C9-57C7478BF6AD}"/>
          </ac:picMkLst>
        </pc:picChg>
      </pc:sldChg>
      <pc:sldChg chg="delSp modSp mod modTransition modAnim">
        <pc:chgData name="Stephane Gagnon" userId="81a1dfae-d438-4eb4-954c-497ed434f544" providerId="ADAL" clId="{BF0FDD71-89D9-4F5E-ACEC-86597E60977B}" dt="2022-11-04T18:43:23.774" v="516"/>
        <pc:sldMkLst>
          <pc:docMk/>
          <pc:sldMk cId="3259055651" sldId="309"/>
        </pc:sldMkLst>
        <pc:spChg chg="mod">
          <ac:chgData name="Stephane Gagnon" userId="81a1dfae-d438-4eb4-954c-497ed434f544" providerId="ADAL" clId="{BF0FDD71-89D9-4F5E-ACEC-86597E60977B}" dt="2022-11-04T18:31:18.044" v="143"/>
          <ac:spMkLst>
            <pc:docMk/>
            <pc:sldMk cId="3259055651" sldId="309"/>
            <ac:spMk id="2" creationId="{BFDE374E-B9DF-4E31-A0BF-FE2C175B6357}"/>
          </ac:spMkLst>
        </pc:spChg>
        <pc:picChg chg="del">
          <ac:chgData name="Stephane Gagnon" userId="81a1dfae-d438-4eb4-954c-497ed434f544" providerId="ADAL" clId="{BF0FDD71-89D9-4F5E-ACEC-86597E60977B}" dt="2022-11-04T18:24:58.834" v="0"/>
          <ac:picMkLst>
            <pc:docMk/>
            <pc:sldMk cId="3259055651" sldId="309"/>
            <ac:picMk id="6" creationId="{3A978DDB-8F50-4126-9E48-6948DA4B01F3}"/>
          </ac:picMkLst>
        </pc:picChg>
      </pc:sldChg>
      <pc:sldChg chg="addSp modSp new mod ord modTransition">
        <pc:chgData name="Stephane Gagnon" userId="81a1dfae-d438-4eb4-954c-497ed434f544" providerId="ADAL" clId="{BF0FDD71-89D9-4F5E-ACEC-86597E60977B}" dt="2022-11-04T18:43:23.774" v="516"/>
        <pc:sldMkLst>
          <pc:docMk/>
          <pc:sldMk cId="3329113821" sldId="310"/>
        </pc:sldMkLst>
        <pc:spChg chg="mod">
          <ac:chgData name="Stephane Gagnon" userId="81a1dfae-d438-4eb4-954c-497ed434f544" providerId="ADAL" clId="{BF0FDD71-89D9-4F5E-ACEC-86597E60977B}" dt="2022-11-04T18:31:23.652" v="144" actId="21"/>
          <ac:spMkLst>
            <pc:docMk/>
            <pc:sldMk cId="3329113821" sldId="310"/>
            <ac:spMk id="2" creationId="{63EC12EE-231C-41C3-9500-C8F4290F497D}"/>
          </ac:spMkLst>
        </pc:spChg>
        <pc:picChg chg="add mod">
          <ac:chgData name="Stephane Gagnon" userId="81a1dfae-d438-4eb4-954c-497ed434f544" providerId="ADAL" clId="{BF0FDD71-89D9-4F5E-ACEC-86597E60977B}" dt="2022-11-04T18:31:29.609" v="147" actId="1076"/>
          <ac:picMkLst>
            <pc:docMk/>
            <pc:sldMk cId="3329113821" sldId="310"/>
            <ac:picMk id="6" creationId="{F7249BEC-881E-461B-BE03-F2DBE158DA87}"/>
          </ac:picMkLst>
        </pc:picChg>
      </pc:sldChg>
      <pc:sldChg chg="add modTransition">
        <pc:chgData name="Stephane Gagnon" userId="81a1dfae-d438-4eb4-954c-497ed434f544" providerId="ADAL" clId="{BF0FDD71-89D9-4F5E-ACEC-86597E60977B}" dt="2022-11-04T18:43:23.774" v="516"/>
        <pc:sldMkLst>
          <pc:docMk/>
          <pc:sldMk cId="3073664214" sldId="312"/>
        </pc:sldMkLst>
      </pc:sldChg>
      <pc:sldChg chg="modSp add mod modTransition">
        <pc:chgData name="Stephane Gagnon" userId="81a1dfae-d438-4eb4-954c-497ed434f544" providerId="ADAL" clId="{BF0FDD71-89D9-4F5E-ACEC-86597E60977B}" dt="2022-11-04T18:47:40.092" v="814" actId="113"/>
        <pc:sldMkLst>
          <pc:docMk/>
          <pc:sldMk cId="1962415749" sldId="324"/>
        </pc:sldMkLst>
        <pc:spChg chg="mod">
          <ac:chgData name="Stephane Gagnon" userId="81a1dfae-d438-4eb4-954c-497ed434f544" providerId="ADAL" clId="{BF0FDD71-89D9-4F5E-ACEC-86597E60977B}" dt="2022-11-04T18:47:40.092" v="814" actId="113"/>
          <ac:spMkLst>
            <pc:docMk/>
            <pc:sldMk cId="1962415749" sldId="324"/>
            <ac:spMk id="5" creationId="{F8840F1D-510E-4DDF-9543-A776DF856C86}"/>
          </ac:spMkLst>
        </pc:spChg>
      </pc:sldChg>
      <pc:sldChg chg="add modTransition">
        <pc:chgData name="Stephane Gagnon" userId="81a1dfae-d438-4eb4-954c-497ed434f544" providerId="ADAL" clId="{BF0FDD71-89D9-4F5E-ACEC-86597E60977B}" dt="2022-11-04T18:43:23.774" v="516"/>
        <pc:sldMkLst>
          <pc:docMk/>
          <pc:sldMk cId="1481330040" sldId="325"/>
        </pc:sldMkLst>
      </pc:sldChg>
      <pc:sldChg chg="new del">
        <pc:chgData name="Stephane Gagnon" userId="81a1dfae-d438-4eb4-954c-497ed434f544" providerId="ADAL" clId="{BF0FDD71-89D9-4F5E-ACEC-86597E60977B}" dt="2022-11-04T18:40:59.773" v="385" actId="680"/>
        <pc:sldMkLst>
          <pc:docMk/>
          <pc:sldMk cId="329432716" sldId="326"/>
        </pc:sldMkLst>
      </pc:sldChg>
      <pc:sldChg chg="new del">
        <pc:chgData name="Stephane Gagnon" userId="81a1dfae-d438-4eb4-954c-497ed434f544" providerId="ADAL" clId="{BF0FDD71-89D9-4F5E-ACEC-86597E60977B}" dt="2022-11-04T18:41:19.875" v="389" actId="47"/>
        <pc:sldMkLst>
          <pc:docMk/>
          <pc:sldMk cId="3937244001" sldId="326"/>
        </pc:sldMkLst>
      </pc:sldChg>
      <pc:sldChg chg="modSp add mod">
        <pc:chgData name="Stephane Gagnon" userId="81a1dfae-d438-4eb4-954c-497ed434f544" providerId="ADAL" clId="{BF0FDD71-89D9-4F5E-ACEC-86597E60977B}" dt="2022-11-04T18:47:22.360" v="812" actId="20577"/>
        <pc:sldMkLst>
          <pc:docMk/>
          <pc:sldMk cId="3598405517" sldId="336"/>
        </pc:sldMkLst>
        <pc:spChg chg="mod">
          <ac:chgData name="Stephane Gagnon" userId="81a1dfae-d438-4eb4-954c-497ed434f544" providerId="ADAL" clId="{BF0FDD71-89D9-4F5E-ACEC-86597E60977B}" dt="2022-11-04T18:45:52.183" v="564" actId="20577"/>
          <ac:spMkLst>
            <pc:docMk/>
            <pc:sldMk cId="3598405517" sldId="336"/>
            <ac:spMk id="2" creationId="{D065FB8D-01F0-4ACC-8959-13CAC8EFFC20}"/>
          </ac:spMkLst>
        </pc:spChg>
        <pc:spChg chg="mod">
          <ac:chgData name="Stephane Gagnon" userId="81a1dfae-d438-4eb4-954c-497ed434f544" providerId="ADAL" clId="{BF0FDD71-89D9-4F5E-ACEC-86597E60977B}" dt="2022-11-04T18:47:22.360" v="812" actId="20577"/>
          <ac:spMkLst>
            <pc:docMk/>
            <pc:sldMk cId="3598405517" sldId="336"/>
            <ac:spMk id="5" creationId="{F8840F1D-510E-4DDF-9543-A776DF856C86}"/>
          </ac:spMkLst>
        </pc:spChg>
      </pc:sldChg>
    </pc:docChg>
  </pc:docChgLst>
  <pc:docChgLst>
    <pc:chgData name="Stephane Gagnon" userId="81a1dfae-d438-4eb4-954c-497ed434f544" providerId="ADAL" clId="{34DC45A6-284E-4F51-A1C3-F89EEF524082}"/>
    <pc:docChg chg="custSel modSld">
      <pc:chgData name="Stephane Gagnon" userId="81a1dfae-d438-4eb4-954c-497ed434f544" providerId="ADAL" clId="{34DC45A6-284E-4F51-A1C3-F89EEF524082}" dt="2021-07-07T17:18:27.822" v="1"/>
      <pc:docMkLst>
        <pc:docMk/>
      </pc:docMkLst>
      <pc:sldChg chg="addSp delSp modSp mod">
        <pc:chgData name="Stephane Gagnon" userId="81a1dfae-d438-4eb4-954c-497ed434f544" providerId="ADAL" clId="{34DC45A6-284E-4F51-A1C3-F89EEF524082}" dt="2021-07-07T17:18:27.822" v="1"/>
        <pc:sldMkLst>
          <pc:docMk/>
          <pc:sldMk cId="1429185592" sldId="297"/>
        </pc:sldMkLst>
        <pc:picChg chg="del">
          <ac:chgData name="Stephane Gagnon" userId="81a1dfae-d438-4eb4-954c-497ed434f544" providerId="ADAL" clId="{34DC45A6-284E-4F51-A1C3-F89EEF524082}" dt="2021-07-07T17:18:27.541" v="0" actId="478"/>
          <ac:picMkLst>
            <pc:docMk/>
            <pc:sldMk cId="1429185592" sldId="297"/>
            <ac:picMk id="8" creationId="{4B0BD2F8-2B5A-48E8-ACE5-589C20FAE190}"/>
          </ac:picMkLst>
        </pc:picChg>
        <pc:picChg chg="add mod">
          <ac:chgData name="Stephane Gagnon" userId="81a1dfae-d438-4eb4-954c-497ed434f544" providerId="ADAL" clId="{34DC45A6-284E-4F51-A1C3-F89EEF524082}" dt="2021-07-07T17:18:27.822" v="1"/>
          <ac:picMkLst>
            <pc:docMk/>
            <pc:sldMk cId="1429185592" sldId="297"/>
            <ac:picMk id="9" creationId="{A0F5855E-967D-4413-A5F6-AFF7C42D760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8FF20-C002-4A8D-9731-F647E4695AFA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B8082E-C6E0-4E76-968A-5EF63A9D4CE8}">
      <dgm:prSet phldrT="[Text]" custT="1"/>
      <dgm:spPr/>
      <dgm:t>
        <a:bodyPr/>
        <a:lstStyle/>
        <a:p>
          <a:r>
            <a:rPr lang="en-CA" sz="1800" noProof="0" dirty="0"/>
            <a:t>Prepare professionals to lead the digital transformation</a:t>
          </a:r>
          <a:endParaRPr lang="en-US" sz="1800" dirty="0"/>
        </a:p>
      </dgm:t>
    </dgm:pt>
    <dgm:pt modelId="{A9469CA1-31B3-49D2-8E86-5D4DEB8CEA81}" type="parTrans" cxnId="{13E81B19-876C-4876-BEBA-1C0A0E7D1727}">
      <dgm:prSet/>
      <dgm:spPr/>
      <dgm:t>
        <a:bodyPr/>
        <a:lstStyle/>
        <a:p>
          <a:endParaRPr lang="en-US" sz="1400"/>
        </a:p>
      </dgm:t>
    </dgm:pt>
    <dgm:pt modelId="{6E9965C4-A44A-4F59-88EB-557281740A2F}" type="sibTrans" cxnId="{13E81B19-876C-4876-BEBA-1C0A0E7D1727}">
      <dgm:prSet/>
      <dgm:spPr>
        <a:solidFill>
          <a:srgbClr val="FF0000"/>
        </a:solidFill>
        <a:ln w="38100">
          <a:solidFill>
            <a:srgbClr val="FF0000"/>
          </a:solidFill>
        </a:ln>
      </dgm:spPr>
      <dgm:t>
        <a:bodyPr/>
        <a:lstStyle/>
        <a:p>
          <a:endParaRPr lang="en-US" sz="1400"/>
        </a:p>
      </dgm:t>
    </dgm:pt>
    <dgm:pt modelId="{623567FC-A4A7-4BD6-9712-6928C21CAC06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CA" sz="1800" noProof="0" dirty="0"/>
            <a:t>Help organizations identify digital leaders with the best hybrid acumen</a:t>
          </a:r>
          <a:endParaRPr lang="en-US" sz="1800" dirty="0"/>
        </a:p>
      </dgm:t>
    </dgm:pt>
    <dgm:pt modelId="{0BFB93D6-8EEF-42B1-9AE2-7AA66BB5CAD1}" type="parTrans" cxnId="{8E8E58D7-D8B6-4164-9D13-636D3FB3D66B}">
      <dgm:prSet/>
      <dgm:spPr/>
      <dgm:t>
        <a:bodyPr/>
        <a:lstStyle/>
        <a:p>
          <a:endParaRPr lang="en-US" sz="1400"/>
        </a:p>
      </dgm:t>
    </dgm:pt>
    <dgm:pt modelId="{0BFA6208-25E3-4237-9C45-F457F887D715}" type="sibTrans" cxnId="{8E8E58D7-D8B6-4164-9D13-636D3FB3D66B}">
      <dgm:prSet/>
      <dgm:spPr>
        <a:solidFill>
          <a:srgbClr val="FF0000"/>
        </a:solidFill>
        <a:ln w="38100">
          <a:solidFill>
            <a:srgbClr val="FF0000"/>
          </a:solidFill>
        </a:ln>
      </dgm:spPr>
      <dgm:t>
        <a:bodyPr/>
        <a:lstStyle/>
        <a:p>
          <a:endParaRPr lang="en-US" sz="1400"/>
        </a:p>
      </dgm:t>
    </dgm:pt>
    <dgm:pt modelId="{A62A094C-33F9-4143-8C21-B764268F6C0B}">
      <dgm:prSet custT="1"/>
      <dgm:spPr/>
      <dgm:t>
        <a:bodyPr/>
        <a:lstStyle/>
        <a:p>
          <a:r>
            <a:rPr lang="en-CA" sz="1800" noProof="0" dirty="0"/>
            <a:t>Broaden focus beyond “information” toward “business” technology management</a:t>
          </a:r>
          <a:endParaRPr lang="en-US" sz="1800" dirty="0"/>
        </a:p>
      </dgm:t>
    </dgm:pt>
    <dgm:pt modelId="{867A6793-0194-41B4-8B80-BCCB7069C958}" type="parTrans" cxnId="{50BCBED2-B899-4BCF-8AAF-B584C319D778}">
      <dgm:prSet/>
      <dgm:spPr/>
      <dgm:t>
        <a:bodyPr/>
        <a:lstStyle/>
        <a:p>
          <a:endParaRPr lang="en-US" sz="1400"/>
        </a:p>
      </dgm:t>
    </dgm:pt>
    <dgm:pt modelId="{1899CE44-EF5A-43F0-9648-0D4CFF7305E4}" type="sibTrans" cxnId="{50BCBED2-B899-4BCF-8AAF-B584C319D778}">
      <dgm:prSet/>
      <dgm:spPr>
        <a:solidFill>
          <a:srgbClr val="FF0000"/>
        </a:solidFill>
        <a:ln w="38100">
          <a:solidFill>
            <a:srgbClr val="FF0000"/>
          </a:solidFill>
        </a:ln>
      </dgm:spPr>
      <dgm:t>
        <a:bodyPr/>
        <a:lstStyle/>
        <a:p>
          <a:endParaRPr lang="en-US" sz="1400"/>
        </a:p>
      </dgm:t>
    </dgm:pt>
    <dgm:pt modelId="{553A76FF-291B-44DD-BBB3-267AECFC2C5F}" type="pres">
      <dgm:prSet presAssocID="{F088FF20-C002-4A8D-9731-F647E4695AFA}" presName="cycle" presStyleCnt="0">
        <dgm:presLayoutVars>
          <dgm:dir/>
          <dgm:resizeHandles val="exact"/>
        </dgm:presLayoutVars>
      </dgm:prSet>
      <dgm:spPr/>
    </dgm:pt>
    <dgm:pt modelId="{ED96EF11-7681-4772-A201-9A54D2E93C5E}" type="pres">
      <dgm:prSet presAssocID="{C7B8082E-C6E0-4E76-968A-5EF63A9D4CE8}" presName="node" presStyleLbl="node1" presStyleIdx="0" presStyleCnt="3" custScaleX="154751" custScaleY="142847" custRadScaleRad="87893">
        <dgm:presLayoutVars>
          <dgm:bulletEnabled val="1"/>
        </dgm:presLayoutVars>
      </dgm:prSet>
      <dgm:spPr/>
    </dgm:pt>
    <dgm:pt modelId="{28207823-80D3-49AB-82D6-DE0D75374FAA}" type="pres">
      <dgm:prSet presAssocID="{C7B8082E-C6E0-4E76-968A-5EF63A9D4CE8}" presName="spNode" presStyleCnt="0"/>
      <dgm:spPr/>
    </dgm:pt>
    <dgm:pt modelId="{5456E38E-9452-4E83-940D-E7A4B8D24245}" type="pres">
      <dgm:prSet presAssocID="{6E9965C4-A44A-4F59-88EB-557281740A2F}" presName="sibTrans" presStyleLbl="sibTrans1D1" presStyleIdx="0" presStyleCnt="3"/>
      <dgm:spPr/>
    </dgm:pt>
    <dgm:pt modelId="{BABAC66C-7C6D-4369-AC00-51088251FA22}" type="pres">
      <dgm:prSet presAssocID="{A62A094C-33F9-4143-8C21-B764268F6C0B}" presName="node" presStyleLbl="node1" presStyleIdx="1" presStyleCnt="3" custScaleX="154751" custScaleY="142847" custRadScaleRad="105530" custRadScaleInc="-28247">
        <dgm:presLayoutVars>
          <dgm:bulletEnabled val="1"/>
        </dgm:presLayoutVars>
      </dgm:prSet>
      <dgm:spPr/>
    </dgm:pt>
    <dgm:pt modelId="{AB3B7221-01FF-4850-BBDF-54BBC784F239}" type="pres">
      <dgm:prSet presAssocID="{A62A094C-33F9-4143-8C21-B764268F6C0B}" presName="spNode" presStyleCnt="0"/>
      <dgm:spPr/>
    </dgm:pt>
    <dgm:pt modelId="{71C7F169-0C12-404C-88AA-9D60253B5C0E}" type="pres">
      <dgm:prSet presAssocID="{1899CE44-EF5A-43F0-9648-0D4CFF7305E4}" presName="sibTrans" presStyleLbl="sibTrans1D1" presStyleIdx="1" presStyleCnt="3"/>
      <dgm:spPr/>
    </dgm:pt>
    <dgm:pt modelId="{7289976F-2A16-4D0A-A4BD-7CE7BB2551B6}" type="pres">
      <dgm:prSet presAssocID="{623567FC-A4A7-4BD6-9712-6928C21CAC06}" presName="node" presStyleLbl="node1" presStyleIdx="2" presStyleCnt="3" custScaleX="154751" custScaleY="142847" custRadScaleRad="101313" custRadScaleInc="28084">
        <dgm:presLayoutVars>
          <dgm:bulletEnabled val="1"/>
        </dgm:presLayoutVars>
      </dgm:prSet>
      <dgm:spPr/>
    </dgm:pt>
    <dgm:pt modelId="{1616B600-D588-4092-AA10-73F849376178}" type="pres">
      <dgm:prSet presAssocID="{623567FC-A4A7-4BD6-9712-6928C21CAC06}" presName="spNode" presStyleCnt="0"/>
      <dgm:spPr/>
    </dgm:pt>
    <dgm:pt modelId="{F1EB25A3-1C57-4063-B6E4-CFDDFB28B59C}" type="pres">
      <dgm:prSet presAssocID="{0BFA6208-25E3-4237-9C45-F457F887D715}" presName="sibTrans" presStyleLbl="sibTrans1D1" presStyleIdx="2" presStyleCnt="3"/>
      <dgm:spPr/>
    </dgm:pt>
  </dgm:ptLst>
  <dgm:cxnLst>
    <dgm:cxn modelId="{2C17B101-72E4-4B4E-8DE4-EEC3DC3D3B88}" type="presOf" srcId="{1899CE44-EF5A-43F0-9648-0D4CFF7305E4}" destId="{71C7F169-0C12-404C-88AA-9D60253B5C0E}" srcOrd="0" destOrd="0" presId="urn:microsoft.com/office/officeart/2005/8/layout/cycle6"/>
    <dgm:cxn modelId="{DB7F5808-A58E-4AD8-8B02-75E7983C8F24}" type="presOf" srcId="{F088FF20-C002-4A8D-9731-F647E4695AFA}" destId="{553A76FF-291B-44DD-BBB3-267AECFC2C5F}" srcOrd="0" destOrd="0" presId="urn:microsoft.com/office/officeart/2005/8/layout/cycle6"/>
    <dgm:cxn modelId="{13E81B19-876C-4876-BEBA-1C0A0E7D1727}" srcId="{F088FF20-C002-4A8D-9731-F647E4695AFA}" destId="{C7B8082E-C6E0-4E76-968A-5EF63A9D4CE8}" srcOrd="0" destOrd="0" parTransId="{A9469CA1-31B3-49D2-8E86-5D4DEB8CEA81}" sibTransId="{6E9965C4-A44A-4F59-88EB-557281740A2F}"/>
    <dgm:cxn modelId="{D067D61B-986B-4241-BC91-AFBCD6CD3201}" type="presOf" srcId="{6E9965C4-A44A-4F59-88EB-557281740A2F}" destId="{5456E38E-9452-4E83-940D-E7A4B8D24245}" srcOrd="0" destOrd="0" presId="urn:microsoft.com/office/officeart/2005/8/layout/cycle6"/>
    <dgm:cxn modelId="{4F79FA28-60F8-458F-888E-BA786C3C9BE2}" type="presOf" srcId="{0BFA6208-25E3-4237-9C45-F457F887D715}" destId="{F1EB25A3-1C57-4063-B6E4-CFDDFB28B59C}" srcOrd="0" destOrd="0" presId="urn:microsoft.com/office/officeart/2005/8/layout/cycle6"/>
    <dgm:cxn modelId="{FE22D54B-B59A-4687-896B-8F40547929BB}" type="presOf" srcId="{C7B8082E-C6E0-4E76-968A-5EF63A9D4CE8}" destId="{ED96EF11-7681-4772-A201-9A54D2E93C5E}" srcOrd="0" destOrd="0" presId="urn:microsoft.com/office/officeart/2005/8/layout/cycle6"/>
    <dgm:cxn modelId="{01C6D9B3-39A4-4755-8CEE-D41E3916245A}" type="presOf" srcId="{A62A094C-33F9-4143-8C21-B764268F6C0B}" destId="{BABAC66C-7C6D-4369-AC00-51088251FA22}" srcOrd="0" destOrd="0" presId="urn:microsoft.com/office/officeart/2005/8/layout/cycle6"/>
    <dgm:cxn modelId="{71F09CCE-66EB-46A6-B3A3-CF08D75BA08B}" type="presOf" srcId="{623567FC-A4A7-4BD6-9712-6928C21CAC06}" destId="{7289976F-2A16-4D0A-A4BD-7CE7BB2551B6}" srcOrd="0" destOrd="0" presId="urn:microsoft.com/office/officeart/2005/8/layout/cycle6"/>
    <dgm:cxn modelId="{50BCBED2-B899-4BCF-8AAF-B584C319D778}" srcId="{F088FF20-C002-4A8D-9731-F647E4695AFA}" destId="{A62A094C-33F9-4143-8C21-B764268F6C0B}" srcOrd="1" destOrd="0" parTransId="{867A6793-0194-41B4-8B80-BCCB7069C958}" sibTransId="{1899CE44-EF5A-43F0-9648-0D4CFF7305E4}"/>
    <dgm:cxn modelId="{8E8E58D7-D8B6-4164-9D13-636D3FB3D66B}" srcId="{F088FF20-C002-4A8D-9731-F647E4695AFA}" destId="{623567FC-A4A7-4BD6-9712-6928C21CAC06}" srcOrd="2" destOrd="0" parTransId="{0BFB93D6-8EEF-42B1-9AE2-7AA66BB5CAD1}" sibTransId="{0BFA6208-25E3-4237-9C45-F457F887D715}"/>
    <dgm:cxn modelId="{27831AEB-51DD-4574-B4BC-AA716263D252}" type="presParOf" srcId="{553A76FF-291B-44DD-BBB3-267AECFC2C5F}" destId="{ED96EF11-7681-4772-A201-9A54D2E93C5E}" srcOrd="0" destOrd="0" presId="urn:microsoft.com/office/officeart/2005/8/layout/cycle6"/>
    <dgm:cxn modelId="{5BC9E479-C1AD-4E50-8896-641F21B07137}" type="presParOf" srcId="{553A76FF-291B-44DD-BBB3-267AECFC2C5F}" destId="{28207823-80D3-49AB-82D6-DE0D75374FAA}" srcOrd="1" destOrd="0" presId="urn:microsoft.com/office/officeart/2005/8/layout/cycle6"/>
    <dgm:cxn modelId="{105D954E-960B-46B2-B7D7-C5E8E6ADB2F7}" type="presParOf" srcId="{553A76FF-291B-44DD-BBB3-267AECFC2C5F}" destId="{5456E38E-9452-4E83-940D-E7A4B8D24245}" srcOrd="2" destOrd="0" presId="urn:microsoft.com/office/officeart/2005/8/layout/cycle6"/>
    <dgm:cxn modelId="{8CAC91E3-77BE-48BB-A9FD-7FFDFE5FC0CE}" type="presParOf" srcId="{553A76FF-291B-44DD-BBB3-267AECFC2C5F}" destId="{BABAC66C-7C6D-4369-AC00-51088251FA22}" srcOrd="3" destOrd="0" presId="urn:microsoft.com/office/officeart/2005/8/layout/cycle6"/>
    <dgm:cxn modelId="{236B2534-0B3F-46F0-BFD9-EC9AA3035AA6}" type="presParOf" srcId="{553A76FF-291B-44DD-BBB3-267AECFC2C5F}" destId="{AB3B7221-01FF-4850-BBDF-54BBC784F239}" srcOrd="4" destOrd="0" presId="urn:microsoft.com/office/officeart/2005/8/layout/cycle6"/>
    <dgm:cxn modelId="{2E80B744-2880-4A53-9B75-C89CEA57566B}" type="presParOf" srcId="{553A76FF-291B-44DD-BBB3-267AECFC2C5F}" destId="{71C7F169-0C12-404C-88AA-9D60253B5C0E}" srcOrd="5" destOrd="0" presId="urn:microsoft.com/office/officeart/2005/8/layout/cycle6"/>
    <dgm:cxn modelId="{97FA61E6-96CF-4FB4-BA20-C420A071F0FC}" type="presParOf" srcId="{553A76FF-291B-44DD-BBB3-267AECFC2C5F}" destId="{7289976F-2A16-4D0A-A4BD-7CE7BB2551B6}" srcOrd="6" destOrd="0" presId="urn:microsoft.com/office/officeart/2005/8/layout/cycle6"/>
    <dgm:cxn modelId="{1E52C16C-21E5-4097-AAF3-B6378EB1BCF5}" type="presParOf" srcId="{553A76FF-291B-44DD-BBB3-267AECFC2C5F}" destId="{1616B600-D588-4092-AA10-73F849376178}" srcOrd="7" destOrd="0" presId="urn:microsoft.com/office/officeart/2005/8/layout/cycle6"/>
    <dgm:cxn modelId="{3F55C98C-B109-44AD-8BE8-A3E5F6163F18}" type="presParOf" srcId="{553A76FF-291B-44DD-BBB3-267AECFC2C5F}" destId="{F1EB25A3-1C57-4063-B6E4-CFDDFB28B59C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6EF11-7681-4772-A201-9A54D2E93C5E}">
      <dsp:nvSpPr>
        <dsp:cNvPr id="0" name=""/>
        <dsp:cNvSpPr/>
      </dsp:nvSpPr>
      <dsp:spPr>
        <a:xfrm>
          <a:off x="3868015" y="74677"/>
          <a:ext cx="3255819" cy="1953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noProof="0" dirty="0"/>
            <a:t>Prepare professionals to lead the digital transformation</a:t>
          </a:r>
          <a:endParaRPr lang="en-US" sz="1800" kern="1200" dirty="0"/>
        </a:p>
      </dsp:txBody>
      <dsp:txXfrm>
        <a:off x="3963377" y="170039"/>
        <a:ext cx="3065095" cy="1762766"/>
      </dsp:txXfrm>
    </dsp:sp>
    <dsp:sp modelId="{5456E38E-9452-4E83-940D-E7A4B8D24245}">
      <dsp:nvSpPr>
        <dsp:cNvPr id="0" name=""/>
        <dsp:cNvSpPr/>
      </dsp:nvSpPr>
      <dsp:spPr>
        <a:xfrm>
          <a:off x="3181840" y="1489667"/>
          <a:ext cx="3645357" cy="3645357"/>
        </a:xfrm>
        <a:custGeom>
          <a:avLst/>
          <a:gdLst/>
          <a:ahLst/>
          <a:cxnLst/>
          <a:rect l="0" t="0" r="0" b="0"/>
          <a:pathLst>
            <a:path>
              <a:moveTo>
                <a:pt x="3118556" y="540938"/>
              </a:moveTo>
              <a:arcTo wR="1822678" hR="1822678" stAng="18918855" swAng="635345"/>
            </a:path>
          </a:pathLst>
        </a:custGeom>
        <a:noFill/>
        <a:ln w="38100" cap="flat" cmpd="sng" algn="in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AC66C-7C6D-4369-AC00-51088251FA22}">
      <dsp:nvSpPr>
        <dsp:cNvPr id="0" name=""/>
        <dsp:cNvSpPr/>
      </dsp:nvSpPr>
      <dsp:spPr>
        <a:xfrm>
          <a:off x="5689935" y="2293413"/>
          <a:ext cx="3255819" cy="1953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noProof="0" dirty="0"/>
            <a:t>Broaden focus beyond “information” toward “business” technology management</a:t>
          </a:r>
          <a:endParaRPr lang="en-US" sz="1800" kern="1200" dirty="0"/>
        </a:p>
      </dsp:txBody>
      <dsp:txXfrm>
        <a:off x="5785297" y="2388775"/>
        <a:ext cx="3065095" cy="1762766"/>
      </dsp:txXfrm>
    </dsp:sp>
    <dsp:sp modelId="{71C7F169-0C12-404C-88AA-9D60253B5C0E}">
      <dsp:nvSpPr>
        <dsp:cNvPr id="0" name=""/>
        <dsp:cNvSpPr/>
      </dsp:nvSpPr>
      <dsp:spPr>
        <a:xfrm>
          <a:off x="3743164" y="905236"/>
          <a:ext cx="3645357" cy="3645357"/>
        </a:xfrm>
        <a:custGeom>
          <a:avLst/>
          <a:gdLst/>
          <a:ahLst/>
          <a:cxnLst/>
          <a:rect l="0" t="0" r="0" b="0"/>
          <a:pathLst>
            <a:path>
              <a:moveTo>
                <a:pt x="2812934" y="3352892"/>
              </a:moveTo>
              <a:arcTo wR="1822678" hR="1822678" stAng="3425500" swAng="4025048"/>
            </a:path>
          </a:pathLst>
        </a:custGeom>
        <a:noFill/>
        <a:ln w="38100" cap="flat" cmpd="sng" algn="in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9976F-2A16-4D0A-A4BD-7CE7BB2551B6}">
      <dsp:nvSpPr>
        <dsp:cNvPr id="0" name=""/>
        <dsp:cNvSpPr/>
      </dsp:nvSpPr>
      <dsp:spPr>
        <a:xfrm>
          <a:off x="2119573" y="2270758"/>
          <a:ext cx="3255819" cy="1953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CA" sz="1800" kern="1200" noProof="0" dirty="0"/>
            <a:t>Help organizations identify digital leaders with the best hybrid acumen</a:t>
          </a:r>
          <a:endParaRPr lang="en-US" sz="1800" kern="1200" dirty="0"/>
        </a:p>
      </dsp:txBody>
      <dsp:txXfrm>
        <a:off x="2214935" y="2366120"/>
        <a:ext cx="3065095" cy="1762766"/>
      </dsp:txXfrm>
    </dsp:sp>
    <dsp:sp modelId="{F1EB25A3-1C57-4063-B6E4-CFDDFB28B59C}">
      <dsp:nvSpPr>
        <dsp:cNvPr id="0" name=""/>
        <dsp:cNvSpPr/>
      </dsp:nvSpPr>
      <dsp:spPr>
        <a:xfrm>
          <a:off x="4219794" y="1457950"/>
          <a:ext cx="3645357" cy="3645357"/>
        </a:xfrm>
        <a:custGeom>
          <a:avLst/>
          <a:gdLst/>
          <a:ahLst/>
          <a:cxnLst/>
          <a:rect l="0" t="0" r="0" b="0"/>
          <a:pathLst>
            <a:path>
              <a:moveTo>
                <a:pt x="307059" y="810228"/>
              </a:moveTo>
              <a:arcTo wR="1822678" hR="1822678" stAng="12824601" swAng="573864"/>
            </a:path>
          </a:pathLst>
        </a:custGeom>
        <a:noFill/>
        <a:ln w="38100" cap="flat" cmpd="sng" algn="in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0EF5-0F25-4E23-BDC2-F8F01BF2EE3C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2C10C-0F04-405E-B40B-DB2B8CF5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1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6DBAAF-BC72-40AC-B4D1-4E862EE65861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581C-E667-4875-948B-4832076AFDDF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8273-C3E1-40ED-846D-75258FCF729A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124747"/>
            <a:ext cx="10972800" cy="5001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98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043E-B40A-3FBA-C29C-384CE143D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F64E7-2F76-04EC-1842-A5D9172BA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D68D-CBB9-B75B-1B3B-7B3BDA39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5B48-6BC8-445C-8C43-1FA19F71C660}" type="datetime1">
              <a:rPr lang="fr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4283-2C4C-1769-9046-7154A5F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38C9-8CAF-60C3-E0F7-58278506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271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A134-E9A2-38BE-1CB8-33B81286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7CCD-E8A8-88DB-2397-6E167127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B2A8-68F5-DB51-1048-B4237B66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D4A8-6455-4B83-9FE6-ED508B130D39}" type="datetime1">
              <a:rPr lang="fr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9C8C8-1432-B6F0-75DC-A369128E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53AB3-5086-1E5E-5406-423A4784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94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3F6-71B7-EFD6-D673-7E016116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135AD-6241-5192-1771-26B95BA0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7B5A-C3A9-7EF7-224B-8F1C1508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D1B0-6A65-48DB-AE59-6BFBFCE63438}" type="datetime1">
              <a:rPr lang="fr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1004-6B9A-D919-6BAC-5604CA37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08F8A-B7B9-860C-343B-7294FC52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73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EE7-39F2-918F-3DCE-D4D494FD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E894-24AE-0044-43E4-86584ADF3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B0769-97FD-9066-9497-F699D860D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9E5E2-77EE-90A7-51A7-876845EB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40B4-00F1-493D-BC0A-0D93AED17895}" type="datetime1">
              <a:rPr lang="fr-CA" smtClean="0"/>
              <a:t>2024-01-04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78AE-C2F8-C772-D718-0C4D10E9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BF7E-2D7B-8AFA-89A8-D0C28A63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40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8F0E-02E2-7EB2-F9EA-551FF9A5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FC6A5-AD01-2BC5-BA6B-249C757F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A1F03-8EB1-B525-B3CB-2C5445FD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16EF-39C7-A6F0-751E-A76ED9837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DBC3D-B74A-1263-DFE0-522710175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96690-9CCD-22AA-A2C8-BE2E6641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F3B-26FA-445A-8FF6-C13C6FA3BAF8}" type="datetime1">
              <a:rPr lang="fr-CA" smtClean="0"/>
              <a:t>2024-01-04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9F10-F261-EB19-D967-70FB82C2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39135-EEFE-461A-D3BB-77F8AB11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241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9738-4FA6-459B-4E33-3162A7CC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3320D-C743-3865-0E0C-97F8267A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2777-5A85-4CE0-BF92-16DBFCF67032}" type="datetime1">
              <a:rPr lang="fr-CA" smtClean="0"/>
              <a:t>2024-01-04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C06F9-57D4-3554-12FD-5DE5698C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DBE1A-C1C5-B4E9-ACD4-F6F61AAB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980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69461-86BF-D132-730A-ED3FCF90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0288-15D7-4A6F-B17E-29F5704C2E2E}" type="datetime1">
              <a:rPr lang="fr-CA" smtClean="0"/>
              <a:t>2024-01-04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D5B50-FE57-9DBB-2762-EA2AD763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7EACC-3728-AC3F-4985-2778622B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45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D57-7588-4F8B-99BF-5152FCEBF5FC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FE47-AFB8-5AF3-3F3C-97A96EE2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761C-438C-5B6C-6207-DE00A9FF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31E7F-0625-5937-2952-240B9269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8735-696E-F7AE-7185-9BDB376C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2D8-790A-41AE-948F-1B3F6D6B88EA}" type="datetime1">
              <a:rPr lang="fr-CA" smtClean="0"/>
              <a:t>2024-01-04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94E3A-BB9E-D6A6-0BC2-2F55778C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0472-44F3-8721-6A20-3B125A6F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A6F-7069-7E05-1834-2AF1C60D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A314-C05B-B8CE-2AB1-DE179C623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0D114-EB8D-8881-D06F-97AF65E4A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BB5C7-011F-AE27-C741-2FFA8219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614-A412-449D-A38B-A9830004E0A0}" type="datetime1">
              <a:rPr lang="fr-CA" smtClean="0"/>
              <a:t>2024-01-04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47D8A-3DCA-70CB-0B21-92AD8AEE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83E3-7D96-D2C1-AEAA-A8892FF8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4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7AA2-C663-7B04-A309-6E386D62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2C5DC-4849-C94E-339D-3DDBFEF0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2E42-192E-7B9E-9982-FF15922E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402-5A45-45E2-90E6-1CFAB4A9A153}" type="datetime1">
              <a:rPr lang="fr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0D47-6147-1D9D-E514-C17964B9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7D1B-542F-8779-1D60-86658949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96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84F94-4401-B04E-27D7-2596ACDA5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22CBB-2BA3-B530-3BAE-09CD1CE19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C60E-37FA-EE7D-21D3-BC3B8FB2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D521-B8F5-463D-BA0A-BBC36E4ABB68}" type="datetime1">
              <a:rPr lang="fr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286-C4C2-C062-669B-944F33E3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8F94-7014-7DCB-8056-A4534EF9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568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0AC61D-1EF4-427A-91F2-CBE6A40F414F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74129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BA68-20B0-4ACD-A0CC-9808332F5E3A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71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44C207-E9B1-4F82-A600-869D8B43F1D7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9059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1A90-3055-40A9-B6D4-1CFBDAC33545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28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A83-B921-4CCA-98D6-09EE36963755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8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0C79-02A6-4464-899F-CA5BD3E5C7B7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1830EF-6193-4E76-B293-4C9BA208C9EF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2DC0-24B2-40F8-9AA8-C7EBA0B43408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62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7C89F-A346-4A82-B1F2-1B00C3B28A50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06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87183-6829-45E8-A38F-899CA81951CA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130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518-30B9-4117-8CFE-30CD6B3D1641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31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2D3E-3733-4DA6-9388-C73925EB5313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124747"/>
            <a:ext cx="10972800" cy="5001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28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8B3A-CF5A-406E-9F2A-BECDE9825A40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3D93-351B-46F3-952A-FDF04C6B2969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038-4FD1-417E-AF70-32EE51CC764A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3FE4-17AE-426B-86AB-3D0458998692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89E9E-5A45-4F6B-81FA-04372CA0FF05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B9F7B-AAA2-4E3C-B14D-436CC39E4329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C28990-44E7-47B9-A252-B9BE73968831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84771-005E-0785-FE91-2438E14B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A35D-0A00-7338-883D-1A24BBF0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B8A1-EEFB-3FA5-2D03-644B2865E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130F-86DA-47AB-813A-FAFB2C551E95}" type="datetime1">
              <a:rPr lang="fr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F149-172F-126F-BB80-0EB7F97A2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admin@gagnontech.org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7BBD-A962-DB80-2547-FC34191D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36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AABB68-3697-4C1B-AF30-C7E3658A4235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204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us3.campaign-archive.com/?u=f4da9e3fb4ddf73ef249e5a1a&amp;id=314cbb030e" TargetMode="External"/><Relationship Id="rId13" Type="http://schemas.openxmlformats.org/officeDocument/2006/relationships/hyperlink" Target="https://itac.ca/blog/ryerson-wins-first-national-btm-competition/" TargetMode="External"/><Relationship Id="rId3" Type="http://schemas.openxmlformats.org/officeDocument/2006/relationships/hyperlink" Target="https://www.itworldcanada.com/article/get-them-while-theyre-young-tomorrows-it-pros/10734" TargetMode="External"/><Relationship Id="rId7" Type="http://schemas.openxmlformats.org/officeDocument/2006/relationships/hyperlink" Target="https://beedie.sfu.ca/blog/2013/06/beedies-business-technology-management-certificate-awarded-first-national-accreditation/" TargetMode="External"/><Relationship Id="rId12" Type="http://schemas.openxmlformats.org/officeDocument/2006/relationships/hyperlink" Target="https://itac.ca/blog/event/national-btm-conference-2016/" TargetMode="External"/><Relationship Id="rId2" Type="http://schemas.openxmlformats.org/officeDocument/2006/relationships/hyperlink" Target="https://www.torontomu.ca/information-technology-management/business-technology-management/" TargetMode="External"/><Relationship Id="rId16" Type="http://schemas.openxmlformats.org/officeDocument/2006/relationships/hyperlink" Target="https://technationcanada.ca/wp-content/uploads/2020/10/ITAC-TECHNATION-announcement-FIN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dailynews.com/news/government-tables-digital-strategy-in-budget/14393" TargetMode="External"/><Relationship Id="rId11" Type="http://schemas.openxmlformats.org/officeDocument/2006/relationships/hyperlink" Target="https://btmforum.org/accreditation/" TargetMode="External"/><Relationship Id="rId5" Type="http://schemas.openxmlformats.org/officeDocument/2006/relationships/hyperlink" Target="https://www.canada.ca/en/news/archive/2010/05/government-canada-launches-national-consultations-digital-economy-strategy.html" TargetMode="External"/><Relationship Id="rId15" Type="http://schemas.openxmlformats.org/officeDocument/2006/relationships/hyperlink" Target="https://github.com/Digital-Innovation-Foundation/btmbok" TargetMode="External"/><Relationship Id="rId10" Type="http://schemas.openxmlformats.org/officeDocument/2006/relationships/hyperlink" Target="https://itac.ca/blog/event/national-btm-conference-2015/" TargetMode="External"/><Relationship Id="rId4" Type="http://schemas.openxmlformats.org/officeDocument/2006/relationships/hyperlink" Target="https://cips.ca/BTM/" TargetMode="External"/><Relationship Id="rId9" Type="http://schemas.openxmlformats.org/officeDocument/2006/relationships/hyperlink" Target="https://itac.ca/blog/ccict-merges-with-itac-to-form-itac-talent/" TargetMode="External"/><Relationship Id="rId14" Type="http://schemas.openxmlformats.org/officeDocument/2006/relationships/hyperlink" Target="https://itac.ca/blog/itac-partnership-receives-funding-mitacs-btm-body-knowledg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cordia.ca/academics/undergraduate/business-technology-management.html" TargetMode="External"/><Relationship Id="rId13" Type="http://schemas.openxmlformats.org/officeDocument/2006/relationships/hyperlink" Target="https://mybcom.sauder.ubc.ca/courses-money-enrolment/options/business-technology-management" TargetMode="External"/><Relationship Id="rId18" Type="http://schemas.openxmlformats.org/officeDocument/2006/relationships/hyperlink" Target="https://uqo.ca/mod/sciences-administration/certificat-gestion-technologies-daffaires" TargetMode="External"/><Relationship Id="rId3" Type="http://schemas.openxmlformats.org/officeDocument/2006/relationships/hyperlink" Target="https://www.torontomu.ca/programs/undergraduate/business-technology-management/" TargetMode="External"/><Relationship Id="rId7" Type="http://schemas.openxmlformats.org/officeDocument/2006/relationships/hyperlink" Target="https://telfer.uottawa.ca/en/bcom/your-program-of-study/program-options-and-minors/business-technology-management/" TargetMode="External"/><Relationship Id="rId12" Type="http://schemas.openxmlformats.org/officeDocument/2006/relationships/hyperlink" Target="https://www.ucalgary.ca/future-students/undergraduate/explore-programs/business-technology-management" TargetMode="External"/><Relationship Id="rId17" Type="http://schemas.openxmlformats.org/officeDocument/2006/relationships/hyperlink" Target="https://www.uqar.ca/etudes/etudier-a-l-uqar/programmes-d-etudes/4077" TargetMode="External"/><Relationship Id="rId2" Type="http://schemas.openxmlformats.org/officeDocument/2006/relationships/hyperlink" Target="https://www.senecapolytechnic.ca/programs/fulltime/BTM.html" TargetMode="External"/><Relationship Id="rId16" Type="http://schemas.openxmlformats.org/officeDocument/2006/relationships/hyperlink" Target="https://etudier.uqam.ca/programme?code=466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lu.ca/programs/business-and-economics/undergraduate/business-technology-management-btm/index.html" TargetMode="External"/><Relationship Id="rId11" Type="http://schemas.openxmlformats.org/officeDocument/2006/relationships/hyperlink" Target="https://www.ualberta.ca/business/programs/bachelor-of-commerce/majors/business-technology-management.html" TargetMode="External"/><Relationship Id="rId5" Type="http://schemas.openxmlformats.org/officeDocument/2006/relationships/hyperlink" Target="https://academiccalendars.romcmaster.ca/preview_program.php?catoid=53&amp;poid=27123" TargetMode="External"/><Relationship Id="rId15" Type="http://schemas.openxmlformats.org/officeDocument/2006/relationships/hyperlink" Target="https://www.fsa.ulaval.ca/etudier/programmes/baa/concentration-gestion-technologies-affaires/" TargetMode="External"/><Relationship Id="rId10" Type="http://schemas.openxmlformats.org/officeDocument/2006/relationships/hyperlink" Target="https://www.athabascau.ca/programs/summary/bachelor-of-commerce-in-business-technology-management.html" TargetMode="External"/><Relationship Id="rId19" Type="http://schemas.openxmlformats.org/officeDocument/2006/relationships/hyperlink" Target="https://oraprdnt.uqtr.uquebec.ca/pls/public/gscw031?owa_no_site=2571&amp;owa_no_fiche=194&amp;owa_bottin=" TargetMode="External"/><Relationship Id="rId4" Type="http://schemas.openxmlformats.org/officeDocument/2006/relationships/hyperlink" Target="https://www.yorku.ca/laps/sas/bcom/degree-options/business-technology-management/" TargetMode="External"/><Relationship Id="rId9" Type="http://schemas.openxmlformats.org/officeDocument/2006/relationships/hyperlink" Target="http://www.sfu.ca/students/calendar/2024/spring/programs/business-technology-management/certificate.html" TargetMode="External"/><Relationship Id="rId14" Type="http://schemas.openxmlformats.org/officeDocument/2006/relationships/hyperlink" Target="https://business.acadiau.ca/programs.php?id=b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BTMprof/btmbok/-/tree/master/do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agnontech.org/" TargetMode="External"/><Relationship Id="rId2" Type="http://schemas.openxmlformats.org/officeDocument/2006/relationships/hyperlink" Target="mailto:admin@gagnontech.org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hyperlink" Target="https://github.com/Digital-Innovation-Foundation/btmbo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F0D8-3D77-40CD-B1A6-CED7EAA6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591673"/>
          </a:xfrm>
        </p:spPr>
        <p:txBody>
          <a:bodyPr/>
          <a:lstStyle/>
          <a:p>
            <a:r>
              <a:rPr lang="en-US" sz="3200" b="1" cap="none" noProof="0" dirty="0"/>
              <a:t>Rebranding IS/IT Management Programs: The Case of Business Technology Management (BTM) in Canada</a:t>
            </a:r>
            <a:endParaRPr lang="en-CA" sz="3200" b="1" cap="non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DCE5-09DF-4681-9F2D-20978583F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574937"/>
            <a:ext cx="6831673" cy="2348344"/>
          </a:xfrm>
        </p:spPr>
        <p:txBody>
          <a:bodyPr>
            <a:normAutofit/>
          </a:bodyPr>
          <a:lstStyle/>
          <a:p>
            <a:r>
              <a:rPr lang="en-US" sz="3000" b="1" i="1" dirty="0">
                <a:solidFill>
                  <a:srgbClr val="000000"/>
                </a:solidFill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2024-01-05</a:t>
            </a:r>
            <a:endParaRPr lang="en-CA" sz="3900" b="1" noProof="0" dirty="0"/>
          </a:p>
          <a:p>
            <a:endParaRPr lang="en-CA" noProof="0" dirty="0"/>
          </a:p>
          <a:p>
            <a:r>
              <a:rPr lang="en-CA" noProof="0" dirty="0"/>
              <a:t>Stéphane Gagnon, Ph.D.</a:t>
            </a:r>
          </a:p>
          <a:p>
            <a:r>
              <a:rPr lang="en-CA" noProof="0" dirty="0">
                <a:solidFill>
                  <a:srgbClr val="7030A0"/>
                </a:solidFill>
              </a:rPr>
              <a:t>admin@gagnontech.org</a:t>
            </a:r>
          </a:p>
          <a:p>
            <a:r>
              <a:rPr lang="en-CA" noProof="0" dirty="0">
                <a:solidFill>
                  <a:srgbClr val="7030A0"/>
                </a:solidFill>
              </a:rPr>
              <a:t>https://gagnontech.org   </a:t>
            </a:r>
          </a:p>
        </p:txBody>
      </p:sp>
    </p:spTree>
    <p:extLst>
      <p:ext uri="{BB962C8B-B14F-4D97-AF65-F5344CB8AC3E}">
        <p14:creationId xmlns:p14="http://schemas.microsoft.com/office/powerpoint/2010/main" val="424838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0741-6E1E-0945-EEBA-FB66CDE2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BTM Forum Timeline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735B-D653-8996-6413-695B04AA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6093"/>
            <a:ext cx="10413290" cy="5187294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2009</a:t>
            </a:r>
            <a:r>
              <a:rPr lang="en-US" b="1" dirty="0"/>
              <a:t>: </a:t>
            </a:r>
            <a:r>
              <a:rPr lang="en-US" dirty="0"/>
              <a:t>A team of faculty and industry leaders attend a meeting at the </a:t>
            </a:r>
            <a:r>
              <a:rPr lang="en-US" b="1" dirty="0">
                <a:hlinkClick r:id="rId2"/>
              </a:rPr>
              <a:t>Toronto Metropolitan University (TMU)</a:t>
            </a:r>
            <a:r>
              <a:rPr lang="en-US" dirty="0"/>
              <a:t> organized by the </a:t>
            </a:r>
            <a:r>
              <a:rPr lang="en-US" b="1" dirty="0">
                <a:hlinkClick r:id="rId3"/>
              </a:rPr>
              <a:t>Canadian Coalition for Tomorrow’s ICT Skills (CCICT)</a:t>
            </a:r>
            <a:r>
              <a:rPr lang="en-US" dirty="0"/>
              <a:t>; they launch the</a:t>
            </a:r>
            <a:r>
              <a:rPr lang="en-US" b="1" i="1" dirty="0"/>
              <a:t> Business Technology Management (BTM) initiative</a:t>
            </a:r>
            <a:r>
              <a:rPr lang="en-US" dirty="0"/>
              <a:t>, with the </a:t>
            </a:r>
            <a:r>
              <a:rPr lang="en-US" b="1" i="1" dirty="0"/>
              <a:t>BTM Advisory Council (BTMAC)</a:t>
            </a:r>
            <a:r>
              <a:rPr lang="en-US" dirty="0"/>
              <a:t> as its steering committee; a set of 40 criteria are synthesized in the </a:t>
            </a:r>
            <a:r>
              <a:rPr lang="en-US" b="1" i="1" dirty="0"/>
              <a:t>BTM Accreditation Criteria 1.0</a:t>
            </a:r>
            <a:r>
              <a:rPr lang="en-US" dirty="0"/>
              <a:t> administered by </a:t>
            </a:r>
            <a:r>
              <a:rPr lang="en-US" b="1" dirty="0">
                <a:hlinkClick r:id="rId4"/>
              </a:rPr>
              <a:t>Canadian Information Processing Society (CIPS)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2010</a:t>
            </a:r>
            <a:r>
              <a:rPr lang="en-US" b="1" dirty="0"/>
              <a:t>: </a:t>
            </a:r>
            <a:r>
              <a:rPr lang="en-US" dirty="0"/>
              <a:t>Government of Canada Launches </a:t>
            </a:r>
            <a:r>
              <a:rPr lang="en-US" b="1" dirty="0">
                <a:hlinkClick r:id="rId5"/>
              </a:rPr>
              <a:t>National Consultations on a Digital Economy Strategy</a:t>
            </a:r>
            <a:r>
              <a:rPr lang="en-US" dirty="0"/>
              <a:t>; CCITC publishes the white paper entitled “</a:t>
            </a:r>
            <a:r>
              <a:rPr lang="en-US" i="1" dirty="0"/>
              <a:t>Canada: The go-to country for brainpower resources in the global digital economy</a:t>
            </a:r>
            <a:r>
              <a:rPr lang="en-US" dirty="0"/>
              <a:t>“.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2011</a:t>
            </a:r>
            <a:r>
              <a:rPr lang="en-US" b="1" dirty="0"/>
              <a:t>: </a:t>
            </a:r>
            <a:r>
              <a:rPr lang="en-US" dirty="0"/>
              <a:t>Based on the consultation, Government of Canada </a:t>
            </a:r>
            <a:r>
              <a:rPr lang="en-US" b="1" dirty="0">
                <a:hlinkClick r:id="rId6"/>
              </a:rPr>
              <a:t>allocates CAN$ 720 million</a:t>
            </a:r>
            <a:r>
              <a:rPr lang="en-US" dirty="0"/>
              <a:t> to a new digital economy strategy; CAN$ 60 million are dedicated to IT human resources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2013</a:t>
            </a:r>
            <a:r>
              <a:rPr lang="en-US" b="1" dirty="0"/>
              <a:t>: </a:t>
            </a:r>
            <a:r>
              <a:rPr lang="en-US" b="1" dirty="0">
                <a:hlinkClick r:id="rId7"/>
              </a:rPr>
              <a:t>Simon Fraser University (SFU)</a:t>
            </a:r>
            <a:r>
              <a:rPr lang="en-US" dirty="0"/>
              <a:t> programs obtain the first BTM accreditation from CIPS.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2014</a:t>
            </a:r>
            <a:r>
              <a:rPr lang="en-US" b="1" dirty="0"/>
              <a:t>: </a:t>
            </a:r>
            <a:r>
              <a:rPr lang="en-US" b="1" dirty="0">
                <a:hlinkClick r:id="rId8"/>
              </a:rPr>
              <a:t>CCITC obtains a Government of Canada grant of CAN$ 1.6 million</a:t>
            </a:r>
            <a:r>
              <a:rPr lang="en-US" dirty="0"/>
              <a:t> to develop and promote BTM programs; it </a:t>
            </a:r>
            <a:r>
              <a:rPr lang="en-US" b="1" dirty="0">
                <a:hlinkClick r:id="rId9"/>
              </a:rPr>
              <a:t>merges with the IT Association of Canada (ITAC)</a:t>
            </a:r>
            <a:r>
              <a:rPr lang="en-US" dirty="0"/>
              <a:t> to become </a:t>
            </a:r>
            <a:r>
              <a:rPr lang="en-US" b="1" i="1" dirty="0"/>
              <a:t>ITAC Talent</a:t>
            </a:r>
            <a:r>
              <a:rPr lang="en-US" dirty="0"/>
              <a:t>; first edition of </a:t>
            </a:r>
            <a:r>
              <a:rPr lang="en-US" b="1" i="1" dirty="0"/>
              <a:t>BTM </a:t>
            </a:r>
            <a:r>
              <a:rPr lang="en-US" b="1" i="1" dirty="0" err="1"/>
              <a:t>TalentMash</a:t>
            </a:r>
            <a:r>
              <a:rPr lang="en-US" dirty="0"/>
              <a:t> is launched, which will develop into a Canada-wide annual job fair and competition, held every Fall until 2018 in 5-7 Canadian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2015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b="1" i="1" dirty="0">
                <a:hlinkClick r:id="rId10"/>
              </a:rPr>
              <a:t>National Business Technology Management (BTM) Conference 2015</a:t>
            </a:r>
            <a:r>
              <a:rPr lang="en-US" dirty="0"/>
              <a:t> is organized in Halifax, NS, during the Administrative Sciences Association of Canada (ASAC) Conference.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2016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b="1" i="1" dirty="0">
                <a:hlinkClick r:id="rId11"/>
              </a:rPr>
              <a:t>BTM Accreditation Criteria 2.0</a:t>
            </a:r>
            <a:r>
              <a:rPr lang="en-US" dirty="0"/>
              <a:t> are published, growing to 70 criteria organized in 7 knowledge domains; a second edition of the </a:t>
            </a:r>
            <a:r>
              <a:rPr lang="en-US" b="1" i="1" dirty="0">
                <a:hlinkClick r:id="rId12"/>
              </a:rPr>
              <a:t>BTM Conference</a:t>
            </a:r>
            <a:r>
              <a:rPr lang="en-US" dirty="0"/>
              <a:t> is organized in Edmonton, AB, during the ASAC Conference; the </a:t>
            </a:r>
            <a:r>
              <a:rPr lang="en-US" b="1" i="1" dirty="0"/>
              <a:t>BTM Forum</a:t>
            </a:r>
            <a:r>
              <a:rPr lang="en-US" dirty="0"/>
              <a:t> is created with the BTM Governing Council (BTMGC) to run a professional networking organization, and the BTM Accreditation Council (BTMAC) to administer program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2017</a:t>
            </a:r>
            <a:r>
              <a:rPr lang="en-US" b="1" dirty="0"/>
              <a:t>: </a:t>
            </a:r>
            <a:r>
              <a:rPr lang="en-US" dirty="0"/>
              <a:t>The number of </a:t>
            </a:r>
            <a:r>
              <a:rPr lang="en-US" b="1" dirty="0">
                <a:hlinkClick r:id="rId4"/>
              </a:rPr>
              <a:t>BTM accreditations and recognitions</a:t>
            </a:r>
            <a:r>
              <a:rPr lang="en-US" dirty="0"/>
              <a:t> reaches 10 institutions among 20+ that offer BTM branded programs; a third edition of the </a:t>
            </a:r>
            <a:r>
              <a:rPr lang="en-US" b="1" i="1" dirty="0"/>
              <a:t>BTM Conference</a:t>
            </a:r>
            <a:r>
              <a:rPr lang="en-US" dirty="0"/>
              <a:t> is organized at Université du Québec à Montréal (UQAM), Montréal, QC; students of the TMU win the first </a:t>
            </a:r>
            <a:r>
              <a:rPr lang="en-US" b="1" i="1" dirty="0">
                <a:hlinkClick r:id="rId13"/>
              </a:rPr>
              <a:t>Annual BTM Case Competition</a:t>
            </a:r>
            <a:r>
              <a:rPr lang="en-US" dirty="0"/>
              <a:t>; ITAC Talent obtains </a:t>
            </a:r>
            <a:r>
              <a:rPr lang="en-US" b="1" dirty="0">
                <a:hlinkClick r:id="rId14"/>
              </a:rPr>
              <a:t>CAN$ 160,000 MITACS Accelerate grant</a:t>
            </a:r>
            <a:r>
              <a:rPr lang="en-US" b="1" dirty="0"/>
              <a:t> </a:t>
            </a:r>
            <a:r>
              <a:rPr lang="en-US" dirty="0"/>
              <a:t>with Université du Québec en Outaouais (UQO), Gatineau, QC, to launch an applied research project and develop the </a:t>
            </a:r>
            <a:r>
              <a:rPr lang="en-US" b="1" i="1" dirty="0">
                <a:hlinkClick r:id="rId15"/>
              </a:rPr>
              <a:t>BTM Body of Knowledge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2019</a:t>
            </a:r>
            <a:r>
              <a:rPr lang="en-US" b="1" dirty="0"/>
              <a:t>: </a:t>
            </a:r>
            <a:r>
              <a:rPr lang="en-US" dirty="0"/>
              <a:t>The first edition of the BTM BOK (v.0.1) is published on GitHub; </a:t>
            </a:r>
            <a:r>
              <a:rPr lang="en-US" b="1" dirty="0">
                <a:hlinkClick r:id="rId16"/>
              </a:rPr>
              <a:t>ITAC changes name to become TECHNATION Canada</a:t>
            </a:r>
            <a:r>
              <a:rPr lang="en-US" dirty="0"/>
              <a:t>; ITAC Talent is </a:t>
            </a:r>
            <a:r>
              <a:rPr lang="en-US" dirty="0" err="1"/>
              <a:t>disolved</a:t>
            </a:r>
            <a:r>
              <a:rPr lang="en-US" dirty="0"/>
              <a:t> given the end of Government of Canada funding.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2020</a:t>
            </a:r>
            <a:r>
              <a:rPr lang="en-US" b="1" dirty="0"/>
              <a:t>: </a:t>
            </a:r>
            <a:r>
              <a:rPr lang="en-US" dirty="0"/>
              <a:t>The global pandemic stalls the development of BTM Forum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2021</a:t>
            </a:r>
            <a:r>
              <a:rPr lang="en-US" b="1" dirty="0"/>
              <a:t>: </a:t>
            </a:r>
            <a:r>
              <a:rPr lang="en-US" dirty="0"/>
              <a:t>TECHNATION Canada signs an agreement to transfer all BTM initiative trademarks, assets, and operations to the Digital Innovation Foundation (DIF).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2022</a:t>
            </a:r>
            <a:r>
              <a:rPr lang="en-US" b="1" dirty="0"/>
              <a:t>: </a:t>
            </a:r>
            <a:r>
              <a:rPr lang="en-US" dirty="0"/>
              <a:t>CIPS signs an agreement with BTMGC members to reintegrate BTM accreditation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2023</a:t>
            </a:r>
            <a:r>
              <a:rPr lang="en-US" b="1" dirty="0"/>
              <a:t>: </a:t>
            </a:r>
            <a:r>
              <a:rPr lang="en-US" dirty="0"/>
              <a:t>BTMGC votes to become the BTM Council for Canada; BTM Forum develops into a global initiative, with Canada chairing the first BTM Global Council.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AB54-1C9D-49B6-5966-263939C1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EA8C-440E-4B0D-A489-BECFCD9C216C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7923-A4B0-FDFB-1866-9FBBD7CC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10E7-91E1-6F72-95F6-843238F4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4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188-58EA-1554-F2D8-FA1D1E5C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Canadian BTM Programs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DC330-61B3-0FD2-5547-1E4F601B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222" y="1279200"/>
            <a:ext cx="10508140" cy="517418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https://www.senecapolytechnic.ca/programs/fulltime/BTM.html</a:t>
            </a:r>
            <a:r>
              <a:rPr lang="en-CA" sz="14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https://www.torontomu.ca/programs/undergraduate/business-technology-management/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https://www.yorku.ca/laps/sas/bcom/degree-options/business-technology-management/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https://academiccalendars.romcmaster.ca/preview_program.php?catoid=53&amp;poid=27123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https://www.wlu.ca/programs/business-and-economics/undergraduate/business-technology-management-btm/index.html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https://telfer.uottawa.ca/en/bcom/your-program-of-study/program-options-and-minors/business-technology-management/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https://www.concordia.ca/academics/undergraduate/business-technology-management.html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CA" sz="1400" dirty="0">
              <a:solidFill>
                <a:srgbClr val="0070C0"/>
              </a:solidFill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https://www.athabascau.ca/programs/summary/bachelor-of-commerce-in-business-technology-management.html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https://www.ualberta.ca/business/programs/bachelor-of-commerce/majors/business-technology-management.html</a:t>
            </a:r>
            <a:r>
              <a:rPr lang="en-CA" sz="14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https://www.ucalgary.ca/future-students/undergraduate/explore-programs/business-technology-management</a:t>
            </a:r>
            <a:r>
              <a:rPr lang="en-CA" sz="14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http://www.sfu.ca/students/calendar/2024/spring/programs/business-technology-management/certificate.html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https://mybcom.sauder.ubc.ca/courses-money-enrolment/options/business-technology-management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https://business.acadiau.ca/programs.php?id=btm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https://www.fsa.ulaval.ca/etudier/programmes/baa/concentration-gestion-technologies-affaires/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https://etudier.uqam.ca/programme?code=4668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https://www.uqar.ca/etudes/etudier-a-l-uqar/programmes-d-etudes/4077</a:t>
            </a:r>
            <a:endParaRPr lang="en-CA" sz="1400" dirty="0">
              <a:solidFill>
                <a:srgbClr val="0070C0"/>
              </a:solidFill>
              <a:hlinkClick r:id="rId1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https://uqo.ca/mod/sciences-administration/certificat-gestion-technologies-daffaires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https://oraprdnt.uqtr.uquebec.ca/pls/public/gscw031?owa_no_site=2571&amp;owa_no_fiche=194&amp;owa_bottin=</a:t>
            </a:r>
            <a:endParaRPr lang="en-CA" sz="1400" dirty="0">
              <a:solidFill>
                <a:srgbClr val="0070C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CA" sz="1400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226E7-0637-0867-8409-4F1199CE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712-9B6D-4143-8DA5-34933FBC7010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24F87-8979-F4BC-CA03-568DADEF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C82-78B0-D861-2EC6-DDCC4AF1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D4EB7-3DD1-7BE2-69B6-73AC613A4AB1}"/>
              </a:ext>
            </a:extLst>
          </p:cNvPr>
          <p:cNvSpPr txBox="1"/>
          <p:nvPr/>
        </p:nvSpPr>
        <p:spPr>
          <a:xfrm>
            <a:off x="728962" y="1221332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Ontario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DCD6E-9385-3923-D8DA-726DB4FC4493}"/>
              </a:ext>
            </a:extLst>
          </p:cNvPr>
          <p:cNvSpPr txBox="1"/>
          <p:nvPr/>
        </p:nvSpPr>
        <p:spPr>
          <a:xfrm>
            <a:off x="728961" y="3144982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West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E61BE-D10D-77DF-26A8-EEE7CB159E37}"/>
              </a:ext>
            </a:extLst>
          </p:cNvPr>
          <p:cNvSpPr txBox="1"/>
          <p:nvPr/>
        </p:nvSpPr>
        <p:spPr>
          <a:xfrm>
            <a:off x="728961" y="4614518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East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FCDCC-545F-0CE0-CC8C-AB7AFF336EA9}"/>
              </a:ext>
            </a:extLst>
          </p:cNvPr>
          <p:cNvSpPr txBox="1"/>
          <p:nvPr/>
        </p:nvSpPr>
        <p:spPr>
          <a:xfrm>
            <a:off x="728961" y="5122229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Québec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3. </a:t>
            </a:r>
            <a:r>
              <a:rPr lang="en-CA" noProof="0" dirty="0"/>
              <a:t>Rethinking IT Talent Management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705CD-EDC9-4186-8F76-61E26403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B85B-6D08-402D-BA45-E18DCE8C33E4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4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76E-B9AE-4436-AC91-3BC1FC9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22992" cy="1485900"/>
          </a:xfrm>
        </p:spPr>
        <p:txBody>
          <a:bodyPr>
            <a:normAutofit/>
          </a:bodyPr>
          <a:lstStyle/>
          <a:p>
            <a:r>
              <a:rPr lang="en-CA" sz="4000" noProof="0" dirty="0"/>
              <a:t>BTM Specializations and BOK 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23E4-245D-4011-8D48-9253723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8BFE3-18B5-457C-B05A-DF485E6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28ADC-45BE-4EC4-9E0C-A6E29EEA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61" y="1320551"/>
            <a:ext cx="7413235" cy="544940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6B0A-D90C-4557-B93C-801688C6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957A-23C0-446C-A63F-59D27B38A8A3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6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65F1-D41E-40C0-B5E5-A5CC6E8D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4000" noProof="0" dirty="0"/>
              <a:t>Transdisciplinary Competency Framework</a:t>
            </a:r>
            <a:endParaRPr lang="en-CA" sz="4000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3856C-766A-44F6-BB86-B21234B42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4A6DC-DB9A-45FF-8D60-45307C9DA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6301BA92-30FF-42EB-BEF4-A411FE4C8F8B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2024-01-04</a:t>
            </a:fld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0B4EFC3-77D5-40F0-A205-9DD3F5A6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65" y="1627360"/>
            <a:ext cx="8532617" cy="44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5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374E-B9DF-4E31-A0BF-FE2C175B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BOK Outline v.0.1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2DE1-A8EE-4118-B025-04EAA6E5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BD12E-557D-44C2-9B58-3540618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A8768-FD9E-4FD4-8478-551D7148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1D8F-0218-42B3-94C1-4C371B1616C2}" type="datetime1">
              <a:rPr lang="fr-CA" smtClean="0"/>
              <a:t>2024-01-04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D8422-6F70-4466-8E4B-543CEADC85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20" y="1360806"/>
            <a:ext cx="7794888" cy="46427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78D99B-B7C8-4336-859F-CA451D6AD36C}"/>
              </a:ext>
            </a:extLst>
          </p:cNvPr>
          <p:cNvSpPr txBox="1"/>
          <p:nvPr/>
        </p:nvSpPr>
        <p:spPr>
          <a:xfrm>
            <a:off x="3017606" y="6084054"/>
            <a:ext cx="600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https://gitlab.com/BTMprof/btmbok/-/tree/master/doc</a:t>
            </a:r>
            <a:r>
              <a:rPr lang="en-US" sz="1800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Georgia" panose="02040502050405020303" pitchFamily="18" charset="0"/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2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6F2F61A-B38D-AEF9-2AE7-6B69C3EE60F0}"/>
              </a:ext>
            </a:extLst>
          </p:cNvPr>
          <p:cNvSpPr/>
          <p:nvPr/>
        </p:nvSpPr>
        <p:spPr>
          <a:xfrm>
            <a:off x="3537910" y="894729"/>
            <a:ext cx="6405332" cy="5518771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74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8E50B0-7C38-AAB9-DC4B-799720414117}"/>
              </a:ext>
            </a:extLst>
          </p:cNvPr>
          <p:cNvSpPr/>
          <p:nvPr/>
        </p:nvSpPr>
        <p:spPr>
          <a:xfrm>
            <a:off x="7037789" y="3291048"/>
            <a:ext cx="4896040" cy="337445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A013E-D500-29DA-D08E-FCAF53DC48CC}"/>
              </a:ext>
            </a:extLst>
          </p:cNvPr>
          <p:cNvSpPr/>
          <p:nvPr/>
        </p:nvSpPr>
        <p:spPr>
          <a:xfrm>
            <a:off x="430942" y="2539552"/>
            <a:ext cx="6711949" cy="422085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CFB27-5ACC-4A48-138E-AF35F17B814B}"/>
              </a:ext>
            </a:extLst>
          </p:cNvPr>
          <p:cNvSpPr txBox="1"/>
          <p:nvPr/>
        </p:nvSpPr>
        <p:spPr>
          <a:xfrm>
            <a:off x="4799710" y="63825"/>
            <a:ext cx="7151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Technology Management (BTM)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Across 5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Fields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Integrating 5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Disciplines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Encompassing 5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  <a:endParaRPr kumimoji="0" lang="en-CA" sz="18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BABE4-3B30-C550-ADB8-3C507D552728}"/>
              </a:ext>
            </a:extLst>
          </p:cNvPr>
          <p:cNvSpPr txBox="1"/>
          <p:nvPr/>
        </p:nvSpPr>
        <p:spPr>
          <a:xfrm>
            <a:off x="1235247" y="4812586"/>
            <a:ext cx="2411861" cy="147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Innovation Management (TIM) or Management of Technology (MOT)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449C3-669D-D6CF-C586-B330CD56907F}"/>
              </a:ext>
            </a:extLst>
          </p:cNvPr>
          <p:cNvSpPr txBox="1"/>
          <p:nvPr/>
        </p:nvSpPr>
        <p:spPr>
          <a:xfrm>
            <a:off x="5691673" y="1038849"/>
            <a:ext cx="206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 Systems (IS)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AA2485-38CE-3757-0D3C-7E5F3B6DE53F}"/>
              </a:ext>
            </a:extLst>
          </p:cNvPr>
          <p:cNvSpPr/>
          <p:nvPr/>
        </p:nvSpPr>
        <p:spPr>
          <a:xfrm>
            <a:off x="5710417" y="2869257"/>
            <a:ext cx="3071057" cy="1869998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00B0F0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89FA51-FAFC-6A91-AD7E-8DFA00ADB61D}"/>
              </a:ext>
            </a:extLst>
          </p:cNvPr>
          <p:cNvSpPr/>
          <p:nvPr/>
        </p:nvSpPr>
        <p:spPr>
          <a:xfrm>
            <a:off x="1304183" y="2229964"/>
            <a:ext cx="3308350" cy="2354906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B050"/>
              </a:gs>
              <a:gs pos="100000">
                <a:srgbClr val="FFFF00"/>
              </a:gs>
            </a:gsLst>
            <a:lin ang="5400000" scaled="1"/>
            <a:tileRect/>
          </a:gra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A7767-294F-CED6-77DF-AD4BDFE552CC}"/>
              </a:ext>
            </a:extLst>
          </p:cNvPr>
          <p:cNvSpPr txBox="1"/>
          <p:nvPr/>
        </p:nvSpPr>
        <p:spPr>
          <a:xfrm>
            <a:off x="1713986" y="1580845"/>
            <a:ext cx="21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Management (EM)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4F4A8E-B507-0C65-60B2-EA0E327E226D}"/>
              </a:ext>
            </a:extLst>
          </p:cNvPr>
          <p:cNvSpPr/>
          <p:nvPr/>
        </p:nvSpPr>
        <p:spPr>
          <a:xfrm>
            <a:off x="770666" y="1655058"/>
            <a:ext cx="3261969" cy="2053341"/>
          </a:xfrm>
          <a:custGeom>
            <a:avLst/>
            <a:gdLst>
              <a:gd name="connsiteX0" fmla="*/ 0 w 3397250"/>
              <a:gd name="connsiteY0" fmla="*/ 2228850 h 2368158"/>
              <a:gd name="connsiteX1" fmla="*/ 2070100 w 3397250"/>
              <a:gd name="connsiteY1" fmla="*/ 2127250 h 2368158"/>
              <a:gd name="connsiteX2" fmla="*/ 3397250 w 3397250"/>
              <a:gd name="connsiteY2" fmla="*/ 0 h 23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0" h="2368158">
                <a:moveTo>
                  <a:pt x="0" y="2228850"/>
                </a:moveTo>
                <a:cubicBezTo>
                  <a:pt x="751946" y="2363787"/>
                  <a:pt x="1503892" y="2498725"/>
                  <a:pt x="2070100" y="2127250"/>
                </a:cubicBezTo>
                <a:cubicBezTo>
                  <a:pt x="2636308" y="1755775"/>
                  <a:pt x="3154892" y="392642"/>
                  <a:pt x="339725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6E94E-230F-8193-14BD-C6162B837DD3}"/>
              </a:ext>
            </a:extLst>
          </p:cNvPr>
          <p:cNvSpPr txBox="1"/>
          <p:nvPr/>
        </p:nvSpPr>
        <p:spPr>
          <a:xfrm>
            <a:off x="1601148" y="2902609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F1727-B3A5-806E-998B-20A12FD0B393}"/>
              </a:ext>
            </a:extLst>
          </p:cNvPr>
          <p:cNvSpPr txBox="1"/>
          <p:nvPr/>
        </p:nvSpPr>
        <p:spPr>
          <a:xfrm>
            <a:off x="1048494" y="4325220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B26EE-6481-266B-461E-17690E5B1EBF}"/>
              </a:ext>
            </a:extLst>
          </p:cNvPr>
          <p:cNvSpPr txBox="1"/>
          <p:nvPr/>
        </p:nvSpPr>
        <p:spPr>
          <a:xfrm>
            <a:off x="9900718" y="4332749"/>
            <a:ext cx="164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Science (CS)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3545C-DC86-CA65-D733-E08CB7C15E25}"/>
              </a:ext>
            </a:extLst>
          </p:cNvPr>
          <p:cNvSpPr txBox="1"/>
          <p:nvPr/>
        </p:nvSpPr>
        <p:spPr>
          <a:xfrm>
            <a:off x="8896905" y="4606682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4B91A5-3B34-351C-ED02-CC3504E2245D}"/>
              </a:ext>
            </a:extLst>
          </p:cNvPr>
          <p:cNvSpPr/>
          <p:nvPr/>
        </p:nvSpPr>
        <p:spPr>
          <a:xfrm>
            <a:off x="6412642" y="4368800"/>
            <a:ext cx="2414047" cy="21082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F0AA1-FCD3-60FF-65F9-68C508B12DE5}"/>
              </a:ext>
            </a:extLst>
          </p:cNvPr>
          <p:cNvSpPr/>
          <p:nvPr/>
        </p:nvSpPr>
        <p:spPr>
          <a:xfrm rot="11405230">
            <a:off x="8059780" y="3596374"/>
            <a:ext cx="3616506" cy="3457430"/>
          </a:xfrm>
          <a:custGeom>
            <a:avLst/>
            <a:gdLst>
              <a:gd name="connsiteX0" fmla="*/ 0 w 3397250"/>
              <a:gd name="connsiteY0" fmla="*/ 2228850 h 2368158"/>
              <a:gd name="connsiteX1" fmla="*/ 2070100 w 3397250"/>
              <a:gd name="connsiteY1" fmla="*/ 2127250 h 2368158"/>
              <a:gd name="connsiteX2" fmla="*/ 3397250 w 3397250"/>
              <a:gd name="connsiteY2" fmla="*/ 0 h 23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0" h="2368158">
                <a:moveTo>
                  <a:pt x="0" y="2228850"/>
                </a:moveTo>
                <a:cubicBezTo>
                  <a:pt x="751946" y="2363787"/>
                  <a:pt x="1503892" y="2498725"/>
                  <a:pt x="2070100" y="2127250"/>
                </a:cubicBezTo>
                <a:cubicBezTo>
                  <a:pt x="2636308" y="1755775"/>
                  <a:pt x="3154892" y="392642"/>
                  <a:pt x="339725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6FAC6-6053-5893-D88E-BDEBE3D98C60}"/>
              </a:ext>
            </a:extLst>
          </p:cNvPr>
          <p:cNvSpPr txBox="1"/>
          <p:nvPr/>
        </p:nvSpPr>
        <p:spPr>
          <a:xfrm>
            <a:off x="8600093" y="2841169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FFDFC-E75D-D014-6465-E3F4CEAE0CC4}"/>
              </a:ext>
            </a:extLst>
          </p:cNvPr>
          <p:cNvSpPr txBox="1"/>
          <p:nvPr/>
        </p:nvSpPr>
        <p:spPr>
          <a:xfrm>
            <a:off x="4688836" y="3012291"/>
            <a:ext cx="11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F64DA5-D836-BEDA-A228-7F59EC3D11CE}"/>
              </a:ext>
            </a:extLst>
          </p:cNvPr>
          <p:cNvSpPr txBox="1"/>
          <p:nvPr/>
        </p:nvSpPr>
        <p:spPr>
          <a:xfrm>
            <a:off x="5485774" y="1828429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792FB7-A435-9632-3B60-C9391A7F6B4A}"/>
              </a:ext>
            </a:extLst>
          </p:cNvPr>
          <p:cNvSpPr/>
          <p:nvPr/>
        </p:nvSpPr>
        <p:spPr>
          <a:xfrm rot="16844336">
            <a:off x="3391485" y="2334417"/>
            <a:ext cx="4891908" cy="3479518"/>
          </a:xfrm>
          <a:custGeom>
            <a:avLst/>
            <a:gdLst>
              <a:gd name="connsiteX0" fmla="*/ 0 w 3397250"/>
              <a:gd name="connsiteY0" fmla="*/ 2228850 h 2368158"/>
              <a:gd name="connsiteX1" fmla="*/ 2070100 w 3397250"/>
              <a:gd name="connsiteY1" fmla="*/ 2127250 h 2368158"/>
              <a:gd name="connsiteX2" fmla="*/ 3397250 w 3397250"/>
              <a:gd name="connsiteY2" fmla="*/ 0 h 23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0" h="2368158">
                <a:moveTo>
                  <a:pt x="0" y="2228850"/>
                </a:moveTo>
                <a:cubicBezTo>
                  <a:pt x="751946" y="2363787"/>
                  <a:pt x="1503892" y="2498725"/>
                  <a:pt x="2070100" y="2127250"/>
                </a:cubicBezTo>
                <a:cubicBezTo>
                  <a:pt x="2636308" y="1755775"/>
                  <a:pt x="3154892" y="392642"/>
                  <a:pt x="339725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B3AC23-9CEF-B1CA-17C3-59A23514E63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9284306" y="3210501"/>
            <a:ext cx="296812" cy="139618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DC98A-6925-4CB7-E6FC-C495FBCD4725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5246946" y="2197761"/>
            <a:ext cx="923041" cy="81453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BEFC54-2431-5B95-7ADC-8B0E0278C7F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732707" y="3271941"/>
            <a:ext cx="552654" cy="105327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4863326-36F6-4EAF-8AE9-AF256DB0AC06}"/>
              </a:ext>
            </a:extLst>
          </p:cNvPr>
          <p:cNvSpPr/>
          <p:nvPr/>
        </p:nvSpPr>
        <p:spPr>
          <a:xfrm>
            <a:off x="3311145" y="2996074"/>
            <a:ext cx="4141315" cy="28736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4BC3C-A117-11DA-F450-38CB8761577D}"/>
              </a:ext>
            </a:extLst>
          </p:cNvPr>
          <p:cNvSpPr txBox="1"/>
          <p:nvPr/>
        </p:nvSpPr>
        <p:spPr>
          <a:xfrm>
            <a:off x="384418" y="115583"/>
            <a:ext cx="32456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Legend: </a:t>
            </a:r>
            <a:r>
              <a:rPr kumimoji="0" lang="en-CA" sz="1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Deconstructing</a:t>
            </a:r>
            <a:r>
              <a:rPr kumimoji="0" lang="en-CA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BTM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Fields: Business, Computing, Design, Engineering, Mathematics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Disciplines: CS, EM, IS, SE, TIM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Domains: DITE, DL, DS, NPI, PM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Divides	         Transdisciplinary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47A599-85F0-543C-DE88-3861547BBCF0}"/>
              </a:ext>
            </a:extLst>
          </p:cNvPr>
          <p:cNvCxnSpPr>
            <a:cxnSpLocks/>
          </p:cNvCxnSpPr>
          <p:nvPr/>
        </p:nvCxnSpPr>
        <p:spPr>
          <a:xfrm flipH="1">
            <a:off x="1331186" y="1345469"/>
            <a:ext cx="34800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8C4500-35FE-4597-A0EC-E79C41EE724B}"/>
              </a:ext>
            </a:extLst>
          </p:cNvPr>
          <p:cNvSpPr txBox="1"/>
          <p:nvPr/>
        </p:nvSpPr>
        <p:spPr>
          <a:xfrm>
            <a:off x="4946874" y="4633678"/>
            <a:ext cx="1205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Product Innovation (NPI)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BE16A-FB39-B18F-9BBC-12B46C7FD597}"/>
              </a:ext>
            </a:extLst>
          </p:cNvPr>
          <p:cNvSpPr txBox="1"/>
          <p:nvPr/>
        </p:nvSpPr>
        <p:spPr>
          <a:xfrm>
            <a:off x="7293659" y="1961577"/>
            <a:ext cx="237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Innovation, Transformation, and Entrepreneurship (DITE)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600D93-429E-2AC1-FBF0-2B0823112B52}"/>
              </a:ext>
            </a:extLst>
          </p:cNvPr>
          <p:cNvSpPr/>
          <p:nvPr/>
        </p:nvSpPr>
        <p:spPr>
          <a:xfrm>
            <a:off x="5637942" y="1263650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1FC04D-101B-8514-FDDA-5BEE5D0D3F42}"/>
              </a:ext>
            </a:extLst>
          </p:cNvPr>
          <p:cNvSpPr/>
          <p:nvPr/>
        </p:nvSpPr>
        <p:spPr>
          <a:xfrm>
            <a:off x="1320558" y="4977826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5C74FD9-3614-8772-B5E5-72C7A329E88C}"/>
              </a:ext>
            </a:extLst>
          </p:cNvPr>
          <p:cNvSpPr/>
          <p:nvPr/>
        </p:nvSpPr>
        <p:spPr>
          <a:xfrm>
            <a:off x="11367899" y="4497619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0C39D0E-215E-2C10-E616-5E20618CF621}"/>
              </a:ext>
            </a:extLst>
          </p:cNvPr>
          <p:cNvSpPr/>
          <p:nvPr/>
        </p:nvSpPr>
        <p:spPr>
          <a:xfrm>
            <a:off x="1505190" y="1810636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9A7EBC-665E-44BA-92CE-A37E519CE83A}"/>
              </a:ext>
            </a:extLst>
          </p:cNvPr>
          <p:cNvSpPr/>
          <p:nvPr/>
        </p:nvSpPr>
        <p:spPr>
          <a:xfrm>
            <a:off x="2501290" y="3359196"/>
            <a:ext cx="5274143" cy="1314163"/>
          </a:xfrm>
          <a:prstGeom prst="ellipse">
            <a:avLst/>
          </a:prstGeom>
          <a:solidFill>
            <a:schemeClr val="bg1">
              <a:lumMod val="85000"/>
              <a:alpha val="71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(PM)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E02042-2512-70D9-D2D1-FA15EC2D1A42}"/>
              </a:ext>
            </a:extLst>
          </p:cNvPr>
          <p:cNvSpPr txBox="1"/>
          <p:nvPr/>
        </p:nvSpPr>
        <p:spPr>
          <a:xfrm>
            <a:off x="7690308" y="4528802"/>
            <a:ext cx="898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Science (DS)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A00CAB-52A1-4826-22B9-83535EA5FE57}"/>
              </a:ext>
            </a:extLst>
          </p:cNvPr>
          <p:cNvSpPr txBox="1"/>
          <p:nvPr/>
        </p:nvSpPr>
        <p:spPr>
          <a:xfrm>
            <a:off x="9731292" y="5285903"/>
            <a:ext cx="1817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(SE)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3EA997-A0FF-0615-205B-41B635AC490E}"/>
              </a:ext>
            </a:extLst>
          </p:cNvPr>
          <p:cNvSpPr txBox="1"/>
          <p:nvPr/>
        </p:nvSpPr>
        <p:spPr>
          <a:xfrm>
            <a:off x="7452460" y="5499583"/>
            <a:ext cx="80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C72BF2-4E7B-EAE3-2BA0-84EBC8A4EAB4}"/>
              </a:ext>
            </a:extLst>
          </p:cNvPr>
          <p:cNvCxnSpPr>
            <a:cxnSpLocks/>
            <a:stCxn id="74" idx="3"/>
            <a:endCxn id="20" idx="2"/>
          </p:cNvCxnSpPr>
          <p:nvPr/>
        </p:nvCxnSpPr>
        <p:spPr>
          <a:xfrm flipV="1">
            <a:off x="8262256" y="4976014"/>
            <a:ext cx="1318862" cy="70823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EA72F1-6134-73CC-C935-C6751E1BB80A}"/>
              </a:ext>
            </a:extLst>
          </p:cNvPr>
          <p:cNvCxnSpPr>
            <a:cxnSpLocks/>
          </p:cNvCxnSpPr>
          <p:nvPr/>
        </p:nvCxnSpPr>
        <p:spPr>
          <a:xfrm flipH="1">
            <a:off x="3081091" y="1344007"/>
            <a:ext cx="34800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214A111-CEA5-3E5A-3D7B-31BF175FE3BC}"/>
              </a:ext>
            </a:extLst>
          </p:cNvPr>
          <p:cNvSpPr/>
          <p:nvPr/>
        </p:nvSpPr>
        <p:spPr>
          <a:xfrm>
            <a:off x="9310848" y="5075125"/>
            <a:ext cx="2641609" cy="163065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3ABBFB-28DB-A534-4C80-D6F61AB658BB}"/>
              </a:ext>
            </a:extLst>
          </p:cNvPr>
          <p:cNvSpPr/>
          <p:nvPr/>
        </p:nvSpPr>
        <p:spPr>
          <a:xfrm>
            <a:off x="11211170" y="5299773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D2845D8-FF2E-F080-6031-B65399EF15F0}"/>
              </a:ext>
            </a:extLst>
          </p:cNvPr>
          <p:cNvSpPr/>
          <p:nvPr/>
        </p:nvSpPr>
        <p:spPr>
          <a:xfrm>
            <a:off x="5918424" y="2708603"/>
            <a:ext cx="1742495" cy="1243414"/>
          </a:xfrm>
          <a:prstGeom prst="ellipse">
            <a:avLst/>
          </a:prstGeom>
          <a:gradFill flip="none" rotWithShape="1">
            <a:gsLst>
              <a:gs pos="100000">
                <a:srgbClr val="FF0000">
                  <a:alpha val="49000"/>
                </a:srgbClr>
              </a:gs>
              <a:gs pos="100000">
                <a:schemeClr val="accent1">
                  <a:tint val="44500"/>
                  <a:satMod val="160000"/>
                  <a:alpha val="56000"/>
                </a:schemeClr>
              </a:gs>
              <a:gs pos="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Leadership (DL)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BB3E4-2C62-0FDB-2D54-1A43F11E258E}"/>
              </a:ext>
            </a:extLst>
          </p:cNvPr>
          <p:cNvSpPr txBox="1"/>
          <p:nvPr/>
        </p:nvSpPr>
        <p:spPr>
          <a:xfrm>
            <a:off x="5498909" y="4606682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C68DFE-8791-AACA-ED35-776C180F5295}"/>
              </a:ext>
            </a:extLst>
          </p:cNvPr>
          <p:cNvCxnSpPr>
            <a:cxnSpLocks/>
            <a:stCxn id="74" idx="0"/>
            <a:endCxn id="14" idx="2"/>
          </p:cNvCxnSpPr>
          <p:nvPr/>
        </p:nvCxnSpPr>
        <p:spPr>
          <a:xfrm flipH="1" flipV="1">
            <a:off x="6183122" y="4976014"/>
            <a:ext cx="1674236" cy="52356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5E6178-28E1-C234-B8F6-DD22C746FE13}"/>
              </a:ext>
            </a:extLst>
          </p:cNvPr>
          <p:cNvSpPr txBox="1"/>
          <p:nvPr/>
        </p:nvSpPr>
        <p:spPr>
          <a:xfrm>
            <a:off x="9679473" y="5925067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4899AB-D333-2151-5C7D-8C5DDC502F43}"/>
              </a:ext>
            </a:extLst>
          </p:cNvPr>
          <p:cNvCxnSpPr>
            <a:cxnSpLocks/>
            <a:stCxn id="27" idx="1"/>
            <a:endCxn id="20" idx="2"/>
          </p:cNvCxnSpPr>
          <p:nvPr/>
        </p:nvCxnSpPr>
        <p:spPr>
          <a:xfrm flipH="1" flipV="1">
            <a:off x="9581118" y="4976014"/>
            <a:ext cx="98355" cy="113371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F60FDA-8D63-000F-627A-312BF08EA052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969573" y="3087275"/>
            <a:ext cx="1719263" cy="10968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41DDF-4377-B92E-0751-18608340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DF6E-B0EB-4651-99F1-8E08A779749A}" type="datetime1">
              <a:rPr lang="fr-CA" smtClean="0"/>
              <a:t>2024-01-04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FD0CC-1628-FF94-021A-D63C8E18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admin@gagnontech.org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8D6C973-16A4-B402-D144-9FE80D3E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80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43652" cy="1485900"/>
          </a:xfrm>
        </p:spPr>
        <p:txBody>
          <a:bodyPr>
            <a:normAutofit/>
          </a:bodyPr>
          <a:lstStyle/>
          <a:p>
            <a:r>
              <a:rPr lang="en-US" sz="4000" dirty="0"/>
              <a:t>As-</a:t>
            </a:r>
            <a:r>
              <a:rPr lang="en-US" sz="4000" noProof="0" dirty="0"/>
              <a:t>Practice Perspective on Digital Leadership</a:t>
            </a:r>
            <a:endParaRPr lang="en-CA" sz="4000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admin@gagnontech.org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1A2E4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532747-DBC9-412D-A4E9-A2AA6CDA8F2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1A2E4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1E75E-4B57-4CE5-9299-B9D9F9A6C2A7}" type="datetime1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2024-01-04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2E4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1602580E-46F4-A1C5-F554-902148803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026" y="1498710"/>
            <a:ext cx="10972800" cy="476555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3E0B3F2-7A45-2DD2-3CCF-5A1923D1E0B0}"/>
              </a:ext>
            </a:extLst>
          </p:cNvPr>
          <p:cNvSpPr/>
          <p:nvPr/>
        </p:nvSpPr>
        <p:spPr>
          <a:xfrm>
            <a:off x="6236110" y="4365523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408C1-4407-1474-60BD-73FF0A861328}"/>
              </a:ext>
            </a:extLst>
          </p:cNvPr>
          <p:cNvSpPr/>
          <p:nvPr/>
        </p:nvSpPr>
        <p:spPr>
          <a:xfrm>
            <a:off x="6236110" y="2824221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5F37E5-F7AF-7C90-3606-F5765A0C6B03}"/>
              </a:ext>
            </a:extLst>
          </p:cNvPr>
          <p:cNvSpPr/>
          <p:nvPr/>
        </p:nvSpPr>
        <p:spPr>
          <a:xfrm>
            <a:off x="5208639" y="3440061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3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5FCDE7-2EDF-5335-54A4-CF8CD1EDB5A2}"/>
              </a:ext>
            </a:extLst>
          </p:cNvPr>
          <p:cNvSpPr/>
          <p:nvPr/>
        </p:nvSpPr>
        <p:spPr>
          <a:xfrm>
            <a:off x="7809271" y="1945481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1338CB-0F7D-5250-9A3B-DC84F8C7CE0A}"/>
              </a:ext>
            </a:extLst>
          </p:cNvPr>
          <p:cNvSpPr/>
          <p:nvPr/>
        </p:nvSpPr>
        <p:spPr>
          <a:xfrm>
            <a:off x="8251722" y="5050188"/>
            <a:ext cx="314632" cy="3207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45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A1D-6D14-4535-B03F-5EEBD684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BOK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1FCBB-A612-43B2-89EE-A826617D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4475"/>
            <a:ext cx="10210800" cy="4611692"/>
          </a:xfrm>
        </p:spPr>
        <p:txBody>
          <a:bodyPr>
            <a:normAutofit/>
          </a:bodyPr>
          <a:lstStyle/>
          <a:p>
            <a:pPr marL="609585" indent="-609585">
              <a:buFont typeface="+mj-lt"/>
              <a:buAutoNum type="arabicPeriod"/>
            </a:pPr>
            <a:r>
              <a:rPr lang="en-CA" sz="2400" noProof="0" dirty="0"/>
              <a:t>Develop a single Body of Knowledge (BOK), building upon existing practices, to guide upcoming digital leaders toward the common core competencies of their profession</a:t>
            </a:r>
          </a:p>
          <a:p>
            <a:pPr marL="609585" indent="-609585">
              <a:buFont typeface="+mj-lt"/>
              <a:buAutoNum type="arabicPeriod"/>
            </a:pPr>
            <a:r>
              <a:rPr lang="en-CA" sz="2400" noProof="0" dirty="0"/>
              <a:t>Use the BOK for: </a:t>
            </a:r>
          </a:p>
          <a:p>
            <a:pPr marL="1142971" lvl="1" indent="-609585"/>
            <a:r>
              <a:rPr lang="en-CA" sz="2400" noProof="0" dirty="0"/>
              <a:t>Design of seamless career paths across multiple specializations for more complete experience and knowledge</a:t>
            </a:r>
          </a:p>
          <a:p>
            <a:pPr marL="1142971" lvl="1" indent="-609585"/>
            <a:r>
              <a:rPr lang="en-CA" sz="2400" noProof="0" dirty="0"/>
              <a:t>Define learning guidelines to develop new BTM expertise</a:t>
            </a:r>
          </a:p>
          <a:p>
            <a:pPr marL="1142971" lvl="1" indent="-609585"/>
            <a:r>
              <a:rPr lang="en-CA" sz="2400" noProof="0" dirty="0"/>
              <a:t>Certification of digital leaders at Associate, Professional, Manager, and Executive competency levels</a:t>
            </a:r>
          </a:p>
          <a:p>
            <a:pPr marL="1142971" lvl="1" indent="-609585"/>
            <a:r>
              <a:rPr lang="en-CA" sz="2400" noProof="0" dirty="0"/>
              <a:t>Accreditation of degree programs, helping them meet job requirements for digital leadership roles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056B-260D-4475-965E-96C830A2F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4EA9-898C-4F7C-A279-AD024FB54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685806B6-37C9-4380-B873-6DB1BC3285E5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9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2D8A2A-1EF1-4951-84D3-7931A68D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BTM BOK 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5AAE7D-AAD2-4ACC-807F-AE7B5B3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BTM BOK developed using the Eclipse Process Framework (EPF) platform</a:t>
            </a:r>
          </a:p>
          <a:p>
            <a:r>
              <a:rPr lang="en-CA" dirty="0"/>
              <a:t>Supported by open community to help map the relationships between several BOKs</a:t>
            </a:r>
          </a:p>
          <a:p>
            <a:r>
              <a:rPr lang="en-CA" dirty="0"/>
              <a:t>Integrating citations to academic and professional literature, build reading guides</a:t>
            </a:r>
          </a:p>
          <a:p>
            <a:r>
              <a:rPr lang="en-CA" dirty="0"/>
              <a:t>Open and customizable, with API to reuse its contents in various Talent Management functions</a:t>
            </a:r>
          </a:p>
          <a:p>
            <a:pPr lvl="1"/>
            <a:r>
              <a:rPr lang="en-CA" dirty="0"/>
              <a:t>Custom BTM-compliant job descriptions</a:t>
            </a:r>
          </a:p>
          <a:p>
            <a:pPr lvl="1"/>
            <a:r>
              <a:rPr lang="en-CA" dirty="0"/>
              <a:t>Automated matching of CVs and job competencies</a:t>
            </a:r>
          </a:p>
          <a:p>
            <a:pPr lvl="1"/>
            <a:r>
              <a:rPr lang="en-CA" dirty="0"/>
              <a:t>Learning path recommendations given prior experience for recognized BTM careers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56333-49BB-45B9-8F33-A5BEB622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A7FC-0566-42A7-984D-E307E573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4E35B-9BC8-4265-8CCF-1F6A3EF6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D078-74D3-43FC-B205-19DD09515581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8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D58-7782-4C56-9301-2883B624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E70C-1908-485C-8EFA-0F6F872E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From Information to Business Technology Management</a:t>
            </a:r>
            <a:endParaRPr lang="en-CA" noProof="0" dirty="0"/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Rethinking IT Talent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Unified Digital Profession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Conclusion</a:t>
            </a:r>
            <a:endParaRPr lang="en-CA" noProof="0" dirty="0"/>
          </a:p>
          <a:p>
            <a:pPr marL="457200" indent="-457200">
              <a:buFont typeface="+mj-lt"/>
              <a:buAutoNum type="arabicPeriod"/>
            </a:pPr>
            <a:endParaRPr lang="en-CA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D18F-7E66-44BE-A6D1-A42F61A3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C92B-6BD2-4402-A7D2-0BCBAE34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5EBD8-A05F-4E07-89E6-3910ADF3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E9D8-BA13-469A-BD9C-6E655F91BF2E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7E1D-1357-451D-B954-498ACE62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CA" dirty="0"/>
              <a:t>4. UNIFIED DIGITAL PROFESSION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03847-2751-4523-BCBC-AEB660807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b="1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B5C88-D190-41BF-8249-21B0339C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1F161-6102-473A-9B0C-18B2731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2449-0037-4F63-89FA-6C6F85B9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4504-23B0-40FE-A92E-75E901C4E0BD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New Talent Management for Digital Projects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noProof="0" dirty="0">
                <a:solidFill>
                  <a:schemeClr val="tx1"/>
                </a:solidFill>
              </a:rPr>
              <a:t>Designing a BTM BOK helped identify new TM methods for digital project leadership, focused on competency framework redesign</a:t>
            </a:r>
          </a:p>
          <a:p>
            <a:r>
              <a:rPr lang="en-US" sz="2667" dirty="0">
                <a:solidFill>
                  <a:schemeClr val="tx1"/>
                </a:solidFill>
              </a:rPr>
              <a:t>Iteration 1 results provide scaffolding of upcoming iterations</a:t>
            </a:r>
          </a:p>
          <a:p>
            <a:r>
              <a:rPr lang="en-US" sz="2667" noProof="0" dirty="0">
                <a:solidFill>
                  <a:schemeClr val="tx1"/>
                </a:solidFill>
              </a:rPr>
              <a:t>DevOps methods and infrastructure ready for community-led phase</a:t>
            </a:r>
          </a:p>
          <a:p>
            <a:r>
              <a:rPr lang="en-US" sz="2667" dirty="0">
                <a:solidFill>
                  <a:schemeClr val="tx1"/>
                </a:solidFill>
              </a:rPr>
              <a:t>Evolution from SPEM to Essence standards requires new tooling</a:t>
            </a:r>
          </a:p>
          <a:p>
            <a:r>
              <a:rPr lang="en-US" sz="2667" noProof="0" dirty="0">
                <a:solidFill>
                  <a:schemeClr val="tx1"/>
                </a:solidFill>
              </a:rPr>
              <a:t>Assets “uploading” is a </a:t>
            </a:r>
            <a:r>
              <a:rPr lang="en-US" sz="2667" dirty="0">
                <a:solidFill>
                  <a:schemeClr val="tx1"/>
                </a:solidFill>
              </a:rPr>
              <a:t>first phase focusing on “harvesting” open-source contents, assets “alignment” should follow rapidly</a:t>
            </a:r>
          </a:p>
          <a:p>
            <a:r>
              <a:rPr lang="en-US" sz="2667" noProof="0" dirty="0">
                <a:solidFill>
                  <a:schemeClr val="tx1"/>
                </a:solidFill>
              </a:rPr>
              <a:t>Should link BTM BOK assets to IS-IT program accreditation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/>
              <a:t>admin@gagnontech.org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1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12EE-231C-41C3-9500-C8F4290F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BTM Professionals at Core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943E8-CF6A-E457-B57B-8229A6A7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9DF3-A107-4C0D-A691-B6DADC2E661F}" type="datetime1">
              <a:rPr lang="fr-CA" smtClean="0"/>
              <a:t>2024-01-04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7E3FD-AF26-4689-2B72-0C3E8E24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A493C-3F0B-D86F-67AA-6D05E59F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7249BEC-881E-461B-BE03-F2DBE158D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89" y="1428750"/>
            <a:ext cx="7655011" cy="493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11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374E-B9DF-4E31-A0BF-FE2C175B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BOK Customization Opportunities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2DE1-A8EE-4118-B025-04EAA6E5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BD12E-557D-44C2-9B58-3540618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A8768-FD9E-4FD4-8478-551D7148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B7B-7A77-46F2-A394-8272F03F360E}" type="datetime1">
              <a:rPr lang="fr-CA" smtClean="0"/>
              <a:t>2024-01-04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BAF54-1191-44CA-80A3-6F4EF01387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92" y="1428750"/>
            <a:ext cx="8162990" cy="4953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055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3F3B-771F-4E88-B4E1-4CEA02A3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Benefits of BTM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6FFC43-40DC-4970-943D-40A30E981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266275" cy="500168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203-C2FC-44B1-9439-344F0FA9C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6335-9633-4579-9C5F-D8BB01885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E17AAD3D-66F8-444A-A939-586AC364DD22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1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889B-367D-4920-A8E0-2A2EF75F477E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6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/>
              <a:t>Outcomes of BTM Initiative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574"/>
            <a:ext cx="10210800" cy="4900811"/>
          </a:xfrm>
        </p:spPr>
        <p:txBody>
          <a:bodyPr>
            <a:normAutofit/>
          </a:bodyPr>
          <a:lstStyle/>
          <a:p>
            <a:r>
              <a:rPr lang="en-US" sz="2667" noProof="0" dirty="0">
                <a:solidFill>
                  <a:schemeClr val="tx1"/>
                </a:solidFill>
              </a:rPr>
              <a:t>BTM initiative in Canada has led to growth of IS/IT professional interest and enrollments (to be confirmed by 2023 survey)</a:t>
            </a:r>
          </a:p>
          <a:p>
            <a:r>
              <a:rPr lang="en-US" sz="2667" dirty="0">
                <a:solidFill>
                  <a:schemeClr val="tx1"/>
                </a:solidFill>
              </a:rPr>
              <a:t>IT Talent Management (TM) is evolving toward more integration</a:t>
            </a:r>
            <a:endParaRPr lang="en-US" sz="2667" noProof="0" dirty="0">
              <a:solidFill>
                <a:schemeClr val="tx1"/>
              </a:solidFill>
            </a:endParaRPr>
          </a:p>
          <a:p>
            <a:r>
              <a:rPr lang="en-US" sz="2667" noProof="0" dirty="0">
                <a:solidFill>
                  <a:schemeClr val="tx1"/>
                </a:solidFill>
              </a:rPr>
              <a:t>Research must focus on TM and broadly IS-IT practices, but must refocus on recent findings in leading Digital Transformation</a:t>
            </a:r>
          </a:p>
          <a:p>
            <a:r>
              <a:rPr lang="en-US" sz="2667" dirty="0">
                <a:solidFill>
                  <a:schemeClr val="tx1"/>
                </a:solidFill>
              </a:rPr>
              <a:t>BTM BOK contents justified by literature conceptual frameworks, but need a more a “BTM-as-Practice” perspective of digital leaders</a:t>
            </a:r>
          </a:p>
          <a:p>
            <a:r>
              <a:rPr lang="en-US" sz="2667" noProof="0" dirty="0">
                <a:solidFill>
                  <a:schemeClr val="tx1"/>
                </a:solidFill>
              </a:rPr>
              <a:t>Limiting their replication potential, unless TM-related incentives are developed, specific to application contexts</a:t>
            </a:r>
          </a:p>
          <a:p>
            <a:r>
              <a:rPr lang="en-US" sz="2667" dirty="0">
                <a:solidFill>
                  <a:schemeClr val="tx1"/>
                </a:solidFill>
              </a:rPr>
              <a:t>Assets </a:t>
            </a:r>
            <a:r>
              <a:rPr lang="en-US" sz="2667" noProof="0" dirty="0">
                <a:solidFill>
                  <a:schemeClr val="tx1"/>
                </a:solidFill>
              </a:rPr>
              <a:t>to be converted to ontology standards for more reusability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GB"/>
              <a:t>admin@gagnontech.org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05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0DB2-38E1-4AAE-A63B-4D49B82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Thank You! 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E41C-FF89-478D-AB0C-690794F0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35CF-6B81-4EF5-A437-50AD3C86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3BB81A-9719-4869-9219-DEF50CE33B8C}"/>
              </a:ext>
            </a:extLst>
          </p:cNvPr>
          <p:cNvSpPr txBox="1">
            <a:spLocks/>
          </p:cNvSpPr>
          <p:nvPr/>
        </p:nvSpPr>
        <p:spPr>
          <a:xfrm>
            <a:off x="1109463" y="2780928"/>
            <a:ext cx="5606520" cy="2934074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CA" altLang="fr-FR" b="1" dirty="0"/>
              <a:t>Stéphane Gagnon, Ph.D.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CA" altLang="fr-FR" dirty="0">
                <a:hlinkClick r:id="rId2"/>
              </a:rPr>
              <a:t>admin@gagnontech.org</a:t>
            </a:r>
            <a:r>
              <a:rPr lang="en-CA" altLang="fr-FR" dirty="0"/>
              <a:t>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CA" altLang="fr-FR" dirty="0">
                <a:hlinkClick r:id="rId3"/>
              </a:rPr>
              <a:t>https://gagnontech.org</a:t>
            </a:r>
            <a:r>
              <a:rPr lang="en-CA" altLang="fr-FR" dirty="0"/>
              <a:t> </a:t>
            </a:r>
          </a:p>
          <a:p>
            <a:endParaRPr lang="en-CA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672FF54-998F-42B4-A15B-7940472E5D37}"/>
              </a:ext>
            </a:extLst>
          </p:cNvPr>
          <p:cNvSpPr txBox="1">
            <a:spLocks/>
          </p:cNvSpPr>
          <p:nvPr/>
        </p:nvSpPr>
        <p:spPr>
          <a:xfrm>
            <a:off x="7538720" y="2780926"/>
            <a:ext cx="3611031" cy="367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 3" charset="2"/>
              <a:buNone/>
            </a:pPr>
            <a:r>
              <a:rPr lang="en-CA" altLang="fr-FR" sz="2000" b="1" dirty="0"/>
              <a:t>BTM BOK Project Leader</a:t>
            </a:r>
          </a:p>
          <a:p>
            <a:pPr>
              <a:lnSpc>
                <a:spcPct val="110000"/>
              </a:lnSpc>
              <a:buFont typeface="Wingdings 3" charset="2"/>
              <a:buNone/>
            </a:pPr>
            <a:r>
              <a:rPr lang="en-CA" altLang="fr-FR" sz="2000" dirty="0"/>
              <a:t>MITACS Accelerate Fund</a:t>
            </a:r>
          </a:p>
          <a:p>
            <a:pPr>
              <a:lnSpc>
                <a:spcPct val="110000"/>
              </a:lnSpc>
              <a:buFont typeface="Wingdings 3" charset="2"/>
              <a:buNone/>
            </a:pPr>
            <a:r>
              <a:rPr lang="en-CA" altLang="fr-FR" sz="2000" dirty="0"/>
              <a:t>BTM Forum</a:t>
            </a:r>
          </a:p>
          <a:p>
            <a:pPr>
              <a:lnSpc>
                <a:spcPct val="110000"/>
              </a:lnSpc>
              <a:buFont typeface="Wingdings 3" charset="2"/>
              <a:buNone/>
            </a:pPr>
            <a:r>
              <a:rPr lang="en-CA" altLang="fr-FR" sz="2000" dirty="0">
                <a:hlinkClick r:id="rId4"/>
              </a:rPr>
              <a:t>https://github.com/Digital-Innovation-Foundation/btmbok</a:t>
            </a:r>
            <a:r>
              <a:rPr lang="en-CA" altLang="fr-FR" sz="2000" dirty="0"/>
              <a:t> </a:t>
            </a:r>
          </a:p>
          <a:p>
            <a:pPr>
              <a:lnSpc>
                <a:spcPct val="110000"/>
              </a:lnSpc>
              <a:buFont typeface="Wingdings 3" charset="2"/>
              <a:buNone/>
            </a:pPr>
            <a:endParaRPr lang="en-CA" altLang="fr-FR" sz="2000" dirty="0"/>
          </a:p>
        </p:txBody>
      </p:sp>
      <p:pic>
        <p:nvPicPr>
          <p:cNvPr id="11" name="Picture 10" descr="C:\Users\gagno\Google Drive\OneDrive\Documents\industry\ITAC\11-BTM-Forum\02-contents\06-logo\png-no-slogan\BTM_Forum_logo_Eng_300.png">
            <a:extLst>
              <a:ext uri="{FF2B5EF4-FFF2-40B4-BE49-F238E27FC236}">
                <a16:creationId xmlns:a16="http://schemas.microsoft.com/office/drawing/2014/main" id="{2CFDA98C-E47D-4D27-A638-AA9DCFA18B2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404" y="1690167"/>
            <a:ext cx="2076347" cy="7225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43E26-E2FC-4DCB-8C4E-414B2FDA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9E9-8847-4C9B-8455-0C71DBF548C5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dirty="0"/>
              <a:t>1. </a:t>
            </a:r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04B4-D361-41A9-9840-1D8B01507860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4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38EE-FC93-4CCD-BBC4-EA8D3F00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Hybrid Professional Roles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3DDC-81E8-41D3-BC3C-AF97FEE78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84F7-74D5-4A42-9010-F8B23115AB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BC44299-1D2F-4FBA-A8D7-DE5F319C11CB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2024-01-04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A2B048-7D7C-4A19-80BE-9F62AB2CF5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62" y="1428750"/>
            <a:ext cx="9773166" cy="500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1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9A25AA-1147-43D9-9AE1-F4A53A18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From Information to Business Technology Management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0249-7470-4F04-A8F3-81DF17E2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FFA3-4B3F-4E90-A51A-422340FA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1D273-1D7E-4457-A519-B0B2EBC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305F-3B95-431B-BA2E-234C4F72EE23}" type="datetime1">
              <a:rPr lang="fr-CA" smtClean="0"/>
              <a:t>2024-01-04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5855E-967D-4413-A5F6-AFF7C42D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03323" y="1933790"/>
            <a:ext cx="8385353" cy="451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54FB-EFE5-40B9-B19A-01AA11EF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dirty="0"/>
              <a:t>2. </a:t>
            </a:r>
            <a:r>
              <a:rPr lang="en-US" dirty="0"/>
              <a:t>FROM INFORMATION TO BUSINESS TECHNOLOGY MANAGEMENT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F7C-A933-46ED-98FD-DC353495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A3DE-BBCC-4B07-BD0A-EA6D75A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BD4-8FB5-46CC-9B0C-04924FD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DF5E-A6AF-47A7-9D86-2184B7E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72B-FCA4-499D-BF4B-F8747AB5670E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3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B8D-01F0-4ACC-8959-13CAC8E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</a:t>
            </a:r>
            <a:r>
              <a:rPr lang="en-CA" sz="4000" dirty="0"/>
              <a:t> Community in Canada</a:t>
            </a:r>
            <a:endParaRPr lang="en-CA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0F1D-510E-4DDF-9543-A776DF8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2574"/>
            <a:ext cx="10285401" cy="4900811"/>
          </a:xfrm>
        </p:spPr>
        <p:txBody>
          <a:bodyPr>
            <a:normAutofit fontScale="92500" lnSpcReduction="10000"/>
          </a:bodyPr>
          <a:lstStyle/>
          <a:p>
            <a:r>
              <a:rPr lang="en-CA" sz="2667" noProof="0" dirty="0"/>
              <a:t>New professional designation, with Registered Trademarks in Canada and the US:</a:t>
            </a:r>
          </a:p>
          <a:p>
            <a:pPr lvl="1"/>
            <a:r>
              <a:rPr lang="en-CA" sz="2667" b="1" noProof="0" dirty="0">
                <a:solidFill>
                  <a:srgbClr val="FF0000"/>
                </a:solidFill>
              </a:rPr>
              <a:t>Business Technology Management (BTM)</a:t>
            </a:r>
          </a:p>
          <a:p>
            <a:pPr lvl="1"/>
            <a:r>
              <a:rPr lang="fr-CA" sz="2667" b="1" noProof="0" dirty="0">
                <a:solidFill>
                  <a:srgbClr val="FF0000"/>
                </a:solidFill>
              </a:rPr>
              <a:t>Gestion des technologies d’affaires</a:t>
            </a:r>
            <a:r>
              <a:rPr lang="en-CA" sz="2667" b="1" dirty="0">
                <a:solidFill>
                  <a:srgbClr val="FF0000"/>
                </a:solidFill>
              </a:rPr>
              <a:t> (GTA)</a:t>
            </a:r>
            <a:r>
              <a:rPr lang="fr-CA" sz="2667" b="1" noProof="0" dirty="0">
                <a:solidFill>
                  <a:srgbClr val="FF0000"/>
                </a:solidFill>
              </a:rPr>
              <a:t> </a:t>
            </a:r>
            <a:endParaRPr lang="en-CA" sz="2667" b="1" noProof="0" dirty="0">
              <a:solidFill>
                <a:srgbClr val="FF0000"/>
              </a:solidFill>
            </a:endParaRPr>
          </a:p>
          <a:p>
            <a:r>
              <a:rPr lang="en-CA" sz="2667" noProof="0" dirty="0"/>
              <a:t>Unifying Information Systems (IS) and Information Technology (IT) graduates within a stronger community of practice</a:t>
            </a:r>
          </a:p>
          <a:p>
            <a:pPr lvl="1"/>
            <a:r>
              <a:rPr lang="fr-CA" sz="2667" b="1" noProof="0" dirty="0">
                <a:solidFill>
                  <a:srgbClr val="00B050"/>
                </a:solidFill>
              </a:rPr>
              <a:t>Rebranding IS/ITM programs as BTM in Canadian Business </a:t>
            </a:r>
            <a:r>
              <a:rPr lang="fr-CA" sz="2667" b="1" noProof="0" dirty="0" err="1">
                <a:solidFill>
                  <a:srgbClr val="00B050"/>
                </a:solidFill>
              </a:rPr>
              <a:t>Schools</a:t>
            </a:r>
            <a:endParaRPr lang="en-CA" sz="2667" b="1" noProof="0" dirty="0">
              <a:solidFill>
                <a:srgbClr val="00B050"/>
              </a:solidFill>
            </a:endParaRPr>
          </a:p>
          <a:p>
            <a:r>
              <a:rPr lang="en-CA" sz="2667" noProof="0" dirty="0"/>
              <a:t>Stakeholders moving from an information to a broader business focus</a:t>
            </a:r>
          </a:p>
          <a:p>
            <a:r>
              <a:rPr lang="en-CA" sz="2667" noProof="0" dirty="0"/>
              <a:t>Emphasize distinctive professional abilities for digital leadership:</a:t>
            </a:r>
          </a:p>
          <a:p>
            <a:pPr lvl="1"/>
            <a:r>
              <a:rPr lang="en-CA" sz="2133" noProof="0" dirty="0"/>
              <a:t>Renewed focus on innovation and digital value</a:t>
            </a:r>
          </a:p>
          <a:p>
            <a:pPr lvl="1"/>
            <a:r>
              <a:rPr lang="en-CA" sz="2133" noProof="0" dirty="0"/>
              <a:t>Leaders of the digital lifecycle and transformation</a:t>
            </a:r>
          </a:p>
          <a:p>
            <a:pPr lvl="1"/>
            <a:r>
              <a:rPr lang="en-CA" sz="2133" noProof="0" dirty="0"/>
              <a:t>Hybrid acumen as key to effective leadership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AEFF5-672D-4450-B9B1-69BD48647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801-63AA-4719-91D8-34C1ABE1D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7DB2220B-983C-45F0-974C-874A9E66E4D9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3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317F89A7-019E-4991-8818-5DC9A02A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/>
              <a:t>BTM Forum Mission</a:t>
            </a:r>
          </a:p>
        </p:txBody>
      </p:sp>
      <p:graphicFrame>
        <p:nvGraphicFramePr>
          <p:cNvPr id="40" name="Content Placeholder 7">
            <a:extLst>
              <a:ext uri="{FF2B5EF4-FFF2-40B4-BE49-F238E27FC236}">
                <a16:creationId xmlns:a16="http://schemas.microsoft.com/office/drawing/2014/main" id="{15CAB4BF-D345-4AD7-85F3-4DCECFCA2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924"/>
              </p:ext>
            </p:extLst>
          </p:nvPr>
        </p:nvGraphicFramePr>
        <p:xfrm>
          <a:off x="609600" y="1543050"/>
          <a:ext cx="10991850" cy="458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6B741A-6DB5-4298-ACBA-05FBB8D67E02}"/>
              </a:ext>
            </a:extLst>
          </p:cNvPr>
          <p:cNvSpPr txBox="1"/>
          <p:nvPr/>
        </p:nvSpPr>
        <p:spPr>
          <a:xfrm>
            <a:off x="3038475" y="2002716"/>
            <a:ext cx="154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1. Coach Digital Leaders</a:t>
            </a:r>
            <a:endParaRPr lang="en-CA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C6605-EDAE-4084-8588-F2658D80E829}"/>
              </a:ext>
            </a:extLst>
          </p:cNvPr>
          <p:cNvSpPr txBox="1"/>
          <p:nvPr/>
        </p:nvSpPr>
        <p:spPr>
          <a:xfrm>
            <a:off x="9725025" y="4234392"/>
            <a:ext cx="170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3. </a:t>
            </a:r>
            <a:r>
              <a:rPr lang="fr-CA" sz="2000" b="1" dirty="0" err="1"/>
              <a:t>Broaden</a:t>
            </a:r>
            <a:r>
              <a:rPr lang="fr-CA" sz="2000" b="1" dirty="0"/>
              <a:t> Digital Vision</a:t>
            </a:r>
            <a:endParaRPr lang="en-CA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C116A-76CF-415A-9E7B-2939344C8950}"/>
              </a:ext>
            </a:extLst>
          </p:cNvPr>
          <p:cNvSpPr txBox="1"/>
          <p:nvPr/>
        </p:nvSpPr>
        <p:spPr>
          <a:xfrm>
            <a:off x="1102864" y="4239684"/>
            <a:ext cx="170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2. </a:t>
            </a:r>
            <a:r>
              <a:rPr lang="fr-CA" sz="2000" b="1" dirty="0" err="1"/>
              <a:t>Develop</a:t>
            </a:r>
            <a:r>
              <a:rPr lang="fr-CA" sz="2000" b="1" dirty="0"/>
              <a:t> </a:t>
            </a:r>
            <a:r>
              <a:rPr lang="fr-CA" sz="2000" b="1" dirty="0" err="1"/>
              <a:t>Hybrid</a:t>
            </a:r>
            <a:r>
              <a:rPr lang="fr-CA" sz="2000" b="1" dirty="0"/>
              <a:t> Acumen</a:t>
            </a:r>
            <a:endParaRPr lang="en-CA" sz="20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266F-FB85-42C8-BE21-0612E8278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admin@gagnontech.org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D479-0976-4448-9119-89DAD2B06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532747-DBC9-412D-A4E9-A2AA6CDA8F2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3A00917-E8EB-40F9-85AD-6395FA48A28E}"/>
              </a:ext>
            </a:extLst>
          </p:cNvPr>
          <p:cNvSpPr txBox="1">
            <a:spLocks/>
          </p:cNvSpPr>
          <p:nvPr/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A1E75E-4B57-4CE5-9299-B9D9F9A6C2A7}" type="datetime1">
              <a:rPr lang="fr-CA" smtClean="0"/>
              <a:pPr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5666-83AE-413D-BE10-71F50840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39400" cy="1485900"/>
          </a:xfrm>
        </p:spPr>
        <p:txBody>
          <a:bodyPr>
            <a:normAutofit/>
          </a:bodyPr>
          <a:lstStyle/>
          <a:p>
            <a:r>
              <a:rPr lang="en-CA" sz="4000" noProof="0" dirty="0"/>
              <a:t>BTM Accreditation Standards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D924-A7E4-40E0-9002-AB34F118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admin@gagnontech.org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2C05-E43D-4B92-AB03-CA42EDAF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 descr="C:\Users\gagnon\AppData\Local\Microsoft\Windows\INetCacheContent.Word\BTM-BOK-Model-v1.png">
            <a:extLst>
              <a:ext uri="{FF2B5EF4-FFF2-40B4-BE49-F238E27FC236}">
                <a16:creationId xmlns:a16="http://schemas.microsoft.com/office/drawing/2014/main" id="{3C5826E6-F352-4E3B-A7EB-FEB98E79E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69" y="1428750"/>
            <a:ext cx="8638981" cy="50482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9B20D-49C1-4264-8E43-978B8F16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1290-0728-4259-864D-25661FBE3C6B}" type="datetime1">
              <a:rPr lang="fr-CA" smtClean="0"/>
              <a:t>2024-01-04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40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622</TotalTime>
  <Words>1865</Words>
  <Application>Microsoft Office PowerPoint</Application>
  <PresentationFormat>Widescreen</PresentationFormat>
  <Paragraphs>242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Franklin Gothic Book</vt:lpstr>
      <vt:lpstr>Georgia</vt:lpstr>
      <vt:lpstr>Wingdings 3</vt:lpstr>
      <vt:lpstr>Crop</vt:lpstr>
      <vt:lpstr>Office Theme</vt:lpstr>
      <vt:lpstr>1_Crop</vt:lpstr>
      <vt:lpstr>Rebranding IS/IT Management Programs: The Case of Business Technology Management (BTM) in Canada</vt:lpstr>
      <vt:lpstr>Outline</vt:lpstr>
      <vt:lpstr>1. Introduction</vt:lpstr>
      <vt:lpstr>BTM Hybrid Professional Roles</vt:lpstr>
      <vt:lpstr>From Information to Business Technology Management</vt:lpstr>
      <vt:lpstr>2. FROM INFORMATION TO BUSINESS TECHNOLOGY MANAGEMENT</vt:lpstr>
      <vt:lpstr>BTM Community in Canada</vt:lpstr>
      <vt:lpstr>BTM Forum Mission</vt:lpstr>
      <vt:lpstr>BTM Accreditation Standards</vt:lpstr>
      <vt:lpstr>BTM Forum Timeline</vt:lpstr>
      <vt:lpstr>Canadian BTM Programs</vt:lpstr>
      <vt:lpstr>3. Rethinking IT Talent Management</vt:lpstr>
      <vt:lpstr>BTM Specializations and BOK References</vt:lpstr>
      <vt:lpstr>Transdisciplinary Competency Framework</vt:lpstr>
      <vt:lpstr>BTM BOK Outline v.0.1</vt:lpstr>
      <vt:lpstr>PowerPoint Presentation</vt:lpstr>
      <vt:lpstr>As-Practice Perspective on Digital Leadership</vt:lpstr>
      <vt:lpstr>BTM BOK Objectives</vt:lpstr>
      <vt:lpstr>BTM BOK Contents</vt:lpstr>
      <vt:lpstr>4. UNIFIED DIGITAL PROFESSION</vt:lpstr>
      <vt:lpstr>New Talent Management for Digital Projects</vt:lpstr>
      <vt:lpstr>BTM Professionals at Core</vt:lpstr>
      <vt:lpstr>BTM BOK Customization Opportunities</vt:lpstr>
      <vt:lpstr>Benefits of BTM</vt:lpstr>
      <vt:lpstr>5. conclusion</vt:lpstr>
      <vt:lpstr>Outcomes of BTM Initiative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gagnon</dc:creator>
  <cp:lastModifiedBy>Stephane Gagnon</cp:lastModifiedBy>
  <cp:revision>147</cp:revision>
  <dcterms:created xsi:type="dcterms:W3CDTF">2018-07-26T19:25:59Z</dcterms:created>
  <dcterms:modified xsi:type="dcterms:W3CDTF">2024-01-05T02:26:09Z</dcterms:modified>
</cp:coreProperties>
</file>