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8986-3E3B-994F-9554-FC77F0B2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3B222-2379-3847-8FF7-649E9917F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916E-480F-164D-9BB5-CEA9C81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E283-0521-F64D-898B-09A8AC9B288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A685-3B9C-374B-9CEB-AF858853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4DD43-DCD5-1D4C-9209-7599D7E8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4912-CAE0-CD47-A87A-6F270B1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3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45E2-4270-6C46-8019-AE9717C2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255C7-FA97-D54C-8855-2B0DA183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3D103-7270-5845-9A6D-19F238F9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E283-0521-F64D-898B-09A8AC9B288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E3C1-2216-4946-918B-ED8FBD18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2591-2055-8048-B9DB-A8038CA0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4912-CAE0-CD47-A87A-6F270B1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CF23E-F399-8247-8AFA-88027E765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08DE-BD34-7C49-B610-F8C8E9A22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423B-686D-9644-80F4-BC728CA2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E283-0521-F64D-898B-09A8AC9B288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D2125-CB53-2945-A605-5798F1FB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95F6-D280-5443-A48F-7A3E52E9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4912-CAE0-CD47-A87A-6F270B1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9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B0AA-407D-3240-B6F3-60FDD67D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1017-AD95-DC4B-88EE-E6565739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47A8-5A3C-A746-9B7B-051456D4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E283-0521-F64D-898B-09A8AC9B288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16D34-764A-024C-900B-45D1D47F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C7560-84C6-9146-BD76-1E4F0B4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4912-CAE0-CD47-A87A-6F270B1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8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063C-94DD-5A41-98EA-5B782263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29206-DB26-C747-AC3B-235BC6322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1F94-CEFD-9149-8891-E4CF446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E283-0521-F64D-898B-09A8AC9B288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16A3-3499-2044-ACC3-8D6D2345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D0D7D-D723-9242-BB73-7D858740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4912-CAE0-CD47-A87A-6F270B1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A61-3D63-4045-A698-6CC3FA78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75BD-D911-D348-90B4-0B7F8A1D4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77BB2-E854-7B43-BFAD-699E50729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0C0F2-D7BA-A54A-9310-77B9B812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E283-0521-F64D-898B-09A8AC9B288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F4B86-B5E0-9B41-B3EA-EEDA642C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4AE5-35D0-6C41-B0A0-D03ADC0B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4912-CAE0-CD47-A87A-6F270B1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7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9234-BE70-9A4E-85CD-0C857813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641A8-E6B6-FD4E-869F-52301EB88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5B282-353B-A943-99C9-26F55768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A4A21-D2AA-2D44-AFFC-FDF135FD1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B5B64-7DFC-EB45-A1FC-72FB6C85B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CD105-750F-374C-8F82-8AC5D50C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E283-0521-F64D-898B-09A8AC9B288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5B8B9-4E62-C042-8CF4-73E8FCF7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54D0B-994D-EA4E-B374-F327D43E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4912-CAE0-CD47-A87A-6F270B1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753E-4AFC-EC48-8399-7B3130AF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30275-A6F3-FC48-A598-7F58CA19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E283-0521-F64D-898B-09A8AC9B288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396AF-F881-554B-9DE1-66DC45FE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4D67D-4B83-4245-BFA0-89BC20D4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4912-CAE0-CD47-A87A-6F270B1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F0989-4D29-9C4A-A8F4-B7E3C89B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E283-0521-F64D-898B-09A8AC9B288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69E4D-E650-2743-9B0D-16455C0A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7A1ED-0AA4-BE4F-B5E7-32124712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4912-CAE0-CD47-A87A-6F270B1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3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6E76-35A8-0044-9E33-00A43204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BA07-2DBA-474F-A3A4-ABB8E149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49AB8-E3C9-C344-A9C5-1FCAD267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0A9E-42A1-BF41-BE35-4124BC56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E283-0521-F64D-898B-09A8AC9B288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9904F-EEE0-B446-97DB-C78E1006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FCD27-BD26-5F4A-82A5-5C848B3E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4912-CAE0-CD47-A87A-6F270B1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5E10-A6EC-BD42-AF98-5C70BFFE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5C028-3356-6F42-B424-8BE7350AB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3538-BB89-F041-A498-D65CC7E33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7AF0B-48D1-4240-9AA7-A7D106DE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E283-0521-F64D-898B-09A8AC9B288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53892-D929-2943-9D32-6253462E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02DA-801B-C046-B74D-64C84A1B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4912-CAE0-CD47-A87A-6F270B1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4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64F6E-9565-1142-8158-AFFAE2E8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E23A-E6D5-F347-BB8F-50188EF9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58C5-C402-F140-B003-CBEDC176F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E283-0521-F64D-898B-09A8AC9B288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1F61-201E-C541-A902-560075DF2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8FDB2-3E07-B640-B7A6-0406F7391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B4912-CAE0-CD47-A87A-6F270B1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5B97-0748-C444-90EF-3FA1B1E88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6C210-B64D-2B4A-8F1A-7307FA51C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Li Zhixin</dc:creator>
  <cp:lastModifiedBy>Li Zhixin</cp:lastModifiedBy>
  <cp:revision>1</cp:revision>
  <dcterms:created xsi:type="dcterms:W3CDTF">2021-12-17T08:21:37Z</dcterms:created>
  <dcterms:modified xsi:type="dcterms:W3CDTF">2021-12-17T08:21:55Z</dcterms:modified>
</cp:coreProperties>
</file>