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3" r:id="rId2"/>
  </p:sldMasterIdLst>
  <p:notesMasterIdLst>
    <p:notesMasterId r:id="rId43"/>
  </p:notesMasterIdLst>
  <p:sldIdLst>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812" autoAdjust="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CF3159F-41F0-42D0-9A63-4912727E2403}"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9FAA67-B2EC-4A9C-BA09-4BB7203CF05B}" type="slidenum">
              <a:rPr lang="en-IN" smtClean="0"/>
              <a:t>‹#›</a:t>
            </a:fld>
            <a:endParaRPr lang="en-IN"/>
          </a:p>
        </p:txBody>
      </p:sp>
    </p:spTree>
    <p:extLst>
      <p:ext uri="{BB962C8B-B14F-4D97-AF65-F5344CB8AC3E}">
        <p14:creationId xmlns:p14="http://schemas.microsoft.com/office/powerpoint/2010/main" val="295938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12</a:t>
            </a:fld>
            <a:endParaRPr lang="en-IN"/>
          </a:p>
        </p:txBody>
      </p:sp>
    </p:spTree>
    <p:extLst>
      <p:ext uri="{BB962C8B-B14F-4D97-AF65-F5344CB8AC3E}">
        <p14:creationId xmlns:p14="http://schemas.microsoft.com/office/powerpoint/2010/main" val="379204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25</a:t>
            </a:fld>
            <a:endParaRPr lang="en-IN"/>
          </a:p>
        </p:txBody>
      </p:sp>
    </p:spTree>
    <p:extLst>
      <p:ext uri="{BB962C8B-B14F-4D97-AF65-F5344CB8AC3E}">
        <p14:creationId xmlns:p14="http://schemas.microsoft.com/office/powerpoint/2010/main" val="200818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29</a:t>
            </a:fld>
            <a:endParaRPr lang="en-IN"/>
          </a:p>
        </p:txBody>
      </p:sp>
    </p:spTree>
    <p:extLst>
      <p:ext uri="{BB962C8B-B14F-4D97-AF65-F5344CB8AC3E}">
        <p14:creationId xmlns:p14="http://schemas.microsoft.com/office/powerpoint/2010/main" val="212356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562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248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11620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35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321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8663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4398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75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0524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218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6995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161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86307" y="202945"/>
            <a:ext cx="9820910" cy="597535"/>
          </a:xfrm>
          <a:custGeom>
            <a:avLst/>
            <a:gdLst/>
            <a:ahLst/>
            <a:cxnLst/>
            <a:rect l="l" t="t" r="r" b="b"/>
            <a:pathLst>
              <a:path w="9820910" h="597535">
                <a:moveTo>
                  <a:pt x="9820656" y="0"/>
                </a:moveTo>
                <a:lnTo>
                  <a:pt x="8698992" y="0"/>
                </a:lnTo>
                <a:lnTo>
                  <a:pt x="0" y="0"/>
                </a:lnTo>
                <a:lnTo>
                  <a:pt x="0" y="597408"/>
                </a:lnTo>
                <a:lnTo>
                  <a:pt x="8698992" y="597408"/>
                </a:lnTo>
                <a:lnTo>
                  <a:pt x="9820656" y="597408"/>
                </a:lnTo>
                <a:lnTo>
                  <a:pt x="9820656" y="0"/>
                </a:lnTo>
                <a:close/>
              </a:path>
            </a:pathLst>
          </a:custGeom>
          <a:solidFill>
            <a:srgbClr val="FFFF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7"/>
          </a:xfrm>
          <a:prstGeom prst="rect">
            <a:avLst/>
          </a:prstGeom>
        </p:spPr>
      </p:pic>
      <p:pic>
        <p:nvPicPr>
          <p:cNvPr id="17" name="bg object 17"/>
          <p:cNvPicPr/>
          <p:nvPr/>
        </p:nvPicPr>
        <p:blipFill>
          <a:blip r:embed="rId3" cstate="print"/>
          <a:stretch>
            <a:fillRect/>
          </a:stretch>
        </p:blipFill>
        <p:spPr>
          <a:xfrm>
            <a:off x="7690104" y="4632959"/>
            <a:ext cx="4501896" cy="2225040"/>
          </a:xfrm>
          <a:prstGeom prst="rect">
            <a:avLst/>
          </a:prstGeom>
        </p:spPr>
      </p:pic>
      <p:sp>
        <p:nvSpPr>
          <p:cNvPr id="18" name="bg object 18"/>
          <p:cNvSpPr/>
          <p:nvPr/>
        </p:nvSpPr>
        <p:spPr>
          <a:xfrm>
            <a:off x="7690104" y="4632959"/>
            <a:ext cx="4502150" cy="2225040"/>
          </a:xfrm>
          <a:custGeom>
            <a:avLst/>
            <a:gdLst/>
            <a:ahLst/>
            <a:cxnLst/>
            <a:rect l="l" t="t" r="r" b="b"/>
            <a:pathLst>
              <a:path w="4502150" h="2225040">
                <a:moveTo>
                  <a:pt x="0" y="2225040"/>
                </a:moveTo>
                <a:lnTo>
                  <a:pt x="4501896" y="2225040"/>
                </a:lnTo>
                <a:lnTo>
                  <a:pt x="4501896" y="0"/>
                </a:lnTo>
                <a:lnTo>
                  <a:pt x="0" y="0"/>
                </a:lnTo>
                <a:lnTo>
                  <a:pt x="0" y="2225040"/>
                </a:lnTo>
                <a:close/>
              </a:path>
            </a:pathLst>
          </a:custGeom>
          <a:ln w="6096">
            <a:solidFill>
              <a:srgbClr val="FFC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516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955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687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062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74413" y="2517089"/>
            <a:ext cx="4043172" cy="940435"/>
          </a:xfrm>
          <a:prstGeom prst="rect">
            <a:avLst/>
          </a:prstGeom>
        </p:spPr>
        <p:txBody>
          <a:bodyPr wrap="square" lIns="0" tIns="0" rIns="0" bIns="0">
            <a:spAutoFit/>
          </a:bodyPr>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a:xfrm>
            <a:off x="913460" y="1823085"/>
            <a:ext cx="10365079" cy="1829435"/>
          </a:xfrm>
          <a:prstGeom prst="rect">
            <a:avLst/>
          </a:prstGeom>
        </p:spPr>
        <p:txBody>
          <a:bodyPr wrap="square" lIns="0" tIns="0" rIns="0" bIns="0">
            <a:spAutoFit/>
          </a:bodyPr>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7513840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instagram.com/p/C59zAUtPVzn/?igsh=MWptOXFxMjc5cnd2bw%3D%3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instagram.com/reel/C576f89rSKg/?igsh=MWIvY3hpa2FoaGV4Mg%3D%3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instagram.com/stories/amulproducts08/3351679519180792258?utm_source=ig_story_item_share&amp;igsh=NTc4MTIwNjQ2YQ%3D%3D" TargetMode="External"/><Relationship Id="rId2" Type="http://schemas.openxmlformats.org/officeDocument/2006/relationships/hyperlink" Target="https://www.instagram.com/stories/britanniaproducts/3351679519180792258?utm_source=ig_story_ite" TargetMode="Externa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instagram.com/s/aGlnaGxpZ2h0OjE4MDY5MDY4ODM2NTAwNjg5?story_media_id=3351679519180792258&amp;igsh=NTc4MTIwNjQ2YQ%3D%3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canva.com/design/DAGDNx_Lxgs/LKaJqWL2tJqPrIrYZYuobQ/edit?utm_content=DAGDNx_Lxgs&amp;utm_campaign=designshare&amp;utm_medium=link2&amp;utm_source=sharebutton"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canva.com/design/DAGDN_g" TargetMode="Externa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www.canva.com/design/DAGDN0" TargetMode="Externa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EBAC-B9C2-970C-8646-7D10FACAE9EF}"/>
              </a:ext>
            </a:extLst>
          </p:cNvPr>
          <p:cNvSpPr>
            <a:spLocks noGrp="1"/>
          </p:cNvSpPr>
          <p:nvPr>
            <p:ph type="title"/>
          </p:nvPr>
        </p:nvSpPr>
        <p:spPr>
          <a:xfrm>
            <a:off x="3124200" y="4419600"/>
            <a:ext cx="7391400" cy="2362200"/>
          </a:xfrm>
        </p:spPr>
        <p:txBody>
          <a:bodyPr>
            <a:normAutofit fontScale="90000"/>
          </a:bodyPr>
          <a:lstStyle/>
          <a:p>
            <a:r>
              <a:rPr lang="en-IN" sz="3000" dirty="0"/>
              <a:t> </a:t>
            </a:r>
            <a:r>
              <a:rPr lang="en-IN" sz="3000" dirty="0">
                <a:latin typeface="Cambria" panose="02040503050406030204" pitchFamily="18" charset="0"/>
                <a:ea typeface="Cambria" panose="02040503050406030204" pitchFamily="18" charset="0"/>
              </a:rPr>
              <a:t>Dr.Lankapalli  Bullayya  Degree &amp; PG College  </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Team Leader ( Aguru Raviteja )</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Arjalla Hareesh</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Baswa David Raju</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Dasari Pardha Saradhi</a:t>
            </a:r>
          </a:p>
        </p:txBody>
      </p:sp>
      <p:pic>
        <p:nvPicPr>
          <p:cNvPr id="4" name="Graphic 3">
            <a:extLst>
              <a:ext uri="{FF2B5EF4-FFF2-40B4-BE49-F238E27FC236}">
                <a16:creationId xmlns:a16="http://schemas.microsoft.com/office/drawing/2014/main" id="{EA79B99B-62B8-4AA9-A0A5-838D783D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533400"/>
            <a:ext cx="10515600" cy="3886200"/>
          </a:xfrm>
          <a:prstGeom prst="rect">
            <a:avLst/>
          </a:prstGeom>
        </p:spPr>
      </p:pic>
    </p:spTree>
    <p:extLst>
      <p:ext uri="{BB962C8B-B14F-4D97-AF65-F5344CB8AC3E}">
        <p14:creationId xmlns:p14="http://schemas.microsoft.com/office/powerpoint/2010/main" val="1940659700"/>
      </p:ext>
    </p:extLst>
  </p:cSld>
  <p:clrMapOvr>
    <a:masterClrMapping/>
  </p:clrMapOvr>
  <mc:AlternateContent xmlns:mc="http://schemas.openxmlformats.org/markup-compatibility/2006" xmlns:p14="http://schemas.microsoft.com/office/powerpoint/2010/main">
    <mc:Choice Requires="p14">
      <p:transition spd="slow" p14:dur="2000" advTm="4971"/>
    </mc:Choice>
    <mc:Fallback xmlns="">
      <p:transition spd="slow" advTm="4971"/>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92887"/>
            <a:ext cx="868680" cy="417830"/>
          </a:xfrm>
          <a:prstGeom prst="rect">
            <a:avLst/>
          </a:prstGeom>
          <a:solidFill>
            <a:srgbClr val="FFFF00"/>
          </a:solidFill>
        </p:spPr>
        <p:txBody>
          <a:bodyPr vert="horz" wrap="square" lIns="0" tIns="0" rIns="0" bIns="0" rtlCol="0">
            <a:spAutoFit/>
          </a:bodyPr>
          <a:lstStyle/>
          <a:p>
            <a:pPr>
              <a:lnSpc>
                <a:spcPts val="3200"/>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55247"/>
            <a:ext cx="10184130" cy="4944745"/>
          </a:xfrm>
          <a:prstGeom prst="rect">
            <a:avLst/>
          </a:prstGeom>
        </p:spPr>
        <p:txBody>
          <a:bodyPr vert="horz" wrap="square" lIns="0" tIns="125095" rIns="0" bIns="0" rtlCol="0">
            <a:spAutoFit/>
          </a:bodyPr>
          <a:lstStyle/>
          <a:p>
            <a:pPr marL="12700">
              <a:lnSpc>
                <a:spcPct val="100000"/>
              </a:lnSpc>
              <a:spcBef>
                <a:spcPts val="985"/>
              </a:spcBef>
            </a:pPr>
            <a:r>
              <a:rPr sz="2000" b="1" spc="-10" dirty="0">
                <a:latin typeface="Cambria"/>
                <a:cs typeface="Cambria"/>
              </a:rPr>
              <a:t>Opportunities</a:t>
            </a:r>
            <a:endParaRPr sz="2000" dirty="0">
              <a:latin typeface="Cambria"/>
              <a:cs typeface="Cambria"/>
            </a:endParaRPr>
          </a:p>
          <a:p>
            <a:pPr marL="298450" marR="350520" indent="-285750">
              <a:lnSpc>
                <a:spcPts val="1939"/>
              </a:lnSpc>
              <a:spcBef>
                <a:spcPts val="1050"/>
              </a:spcBef>
              <a:buFont typeface="Wingdings" panose="05000000000000000000" pitchFamily="2" charset="2"/>
              <a:buChar char="Ø"/>
              <a:tabLst>
                <a:tab pos="292735" algn="l"/>
                <a:tab pos="293370" algn="l"/>
              </a:tabLst>
            </a:pPr>
            <a:r>
              <a:rPr sz="1800" spc="-5" dirty="0">
                <a:latin typeface="Cambria"/>
                <a:cs typeface="Cambria"/>
              </a:rPr>
              <a:t>E-commerce </a:t>
            </a:r>
            <a:r>
              <a:rPr sz="1800" spc="-10" dirty="0">
                <a:latin typeface="Cambria"/>
                <a:cs typeface="Cambria"/>
              </a:rPr>
              <a:t>growth leverage </a:t>
            </a:r>
            <a:r>
              <a:rPr sz="1800" dirty="0">
                <a:latin typeface="Cambria"/>
                <a:cs typeface="Cambria"/>
              </a:rPr>
              <a:t>digital </a:t>
            </a:r>
            <a:r>
              <a:rPr sz="1800" spc="-5" dirty="0">
                <a:latin typeface="Cambria"/>
                <a:cs typeface="Cambria"/>
              </a:rPr>
              <a:t>platforms </a:t>
            </a:r>
            <a:r>
              <a:rPr sz="1800" spc="-20" dirty="0">
                <a:latin typeface="Cambria"/>
                <a:cs typeface="Cambria"/>
              </a:rPr>
              <a:t>to </a:t>
            </a:r>
            <a:r>
              <a:rPr sz="1800" spc="-5" dirty="0">
                <a:latin typeface="Cambria"/>
                <a:cs typeface="Cambria"/>
              </a:rPr>
              <a:t>enchance </a:t>
            </a:r>
            <a:r>
              <a:rPr sz="1800" dirty="0">
                <a:latin typeface="Cambria"/>
                <a:cs typeface="Cambria"/>
              </a:rPr>
              <a:t>online </a:t>
            </a:r>
            <a:r>
              <a:rPr sz="1800" spc="-5" dirty="0">
                <a:latin typeface="Cambria"/>
                <a:cs typeface="Cambria"/>
              </a:rPr>
              <a:t>sales </a:t>
            </a:r>
            <a:r>
              <a:rPr sz="1800" dirty="0">
                <a:latin typeface="Cambria"/>
                <a:cs typeface="Cambria"/>
              </a:rPr>
              <a:t>and </a:t>
            </a:r>
            <a:r>
              <a:rPr sz="1800" spc="-5" dirty="0">
                <a:latin typeface="Cambria"/>
                <a:cs typeface="Cambria"/>
              </a:rPr>
              <a:t>engage with </a:t>
            </a:r>
            <a:r>
              <a:rPr sz="1800" spc="-10" dirty="0">
                <a:latin typeface="Cambria"/>
                <a:cs typeface="Cambria"/>
              </a:rPr>
              <a:t>customer </a:t>
            </a:r>
            <a:r>
              <a:rPr sz="1800" spc="-385" dirty="0">
                <a:latin typeface="Cambria"/>
                <a:cs typeface="Cambria"/>
              </a:rPr>
              <a:t> </a:t>
            </a:r>
            <a:r>
              <a:rPr sz="1800" spc="-30" dirty="0">
                <a:latin typeface="Cambria"/>
                <a:cs typeface="Cambria"/>
              </a:rPr>
              <a:t>directly,</a:t>
            </a:r>
            <a:r>
              <a:rPr sz="1800" dirty="0">
                <a:latin typeface="Cambria"/>
                <a:cs typeface="Cambria"/>
              </a:rPr>
              <a:t> </a:t>
            </a:r>
            <a:r>
              <a:rPr sz="1800" spc="-10" dirty="0">
                <a:latin typeface="Cambria"/>
                <a:cs typeface="Cambria"/>
              </a:rPr>
              <a:t>especially </a:t>
            </a:r>
            <a:r>
              <a:rPr sz="1800" dirty="0">
                <a:latin typeface="Cambria"/>
                <a:cs typeface="Cambria"/>
              </a:rPr>
              <a:t>considering</a:t>
            </a:r>
            <a:r>
              <a:rPr sz="1800" spc="-4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ongoing</a:t>
            </a:r>
            <a:r>
              <a:rPr sz="1800" spc="-35" dirty="0">
                <a:latin typeface="Cambria"/>
                <a:cs typeface="Cambria"/>
              </a:rPr>
              <a:t> </a:t>
            </a:r>
            <a:r>
              <a:rPr sz="1800" spc="-10" dirty="0">
                <a:latin typeface="Cambria"/>
                <a:cs typeface="Cambria"/>
              </a:rPr>
              <a:t>trend</a:t>
            </a:r>
            <a:r>
              <a:rPr sz="1800" spc="-5" dirty="0">
                <a:latin typeface="Cambria"/>
                <a:cs typeface="Cambria"/>
              </a:rPr>
              <a:t> </a:t>
            </a:r>
            <a:r>
              <a:rPr sz="1800" spc="-15" dirty="0">
                <a:latin typeface="Cambria"/>
                <a:cs typeface="Cambria"/>
              </a:rPr>
              <a:t>towards</a:t>
            </a:r>
            <a:r>
              <a:rPr sz="1800" spc="-20" dirty="0">
                <a:latin typeface="Cambria"/>
                <a:cs typeface="Cambria"/>
              </a:rPr>
              <a:t> </a:t>
            </a:r>
            <a:r>
              <a:rPr sz="1800" dirty="0">
                <a:latin typeface="Cambria"/>
                <a:cs typeface="Cambria"/>
              </a:rPr>
              <a:t>online</a:t>
            </a:r>
            <a:r>
              <a:rPr sz="1800" spc="-25" dirty="0">
                <a:latin typeface="Cambria"/>
                <a:cs typeface="Cambria"/>
              </a:rPr>
              <a:t> </a:t>
            </a:r>
            <a:r>
              <a:rPr sz="1800" dirty="0">
                <a:latin typeface="Cambria"/>
                <a:cs typeface="Cambria"/>
              </a:rPr>
              <a:t>shopping</a:t>
            </a:r>
          </a:p>
          <a:p>
            <a:pPr marL="298450" marR="217170" indent="-285750">
              <a:lnSpc>
                <a:spcPts val="1939"/>
              </a:lnSpc>
              <a:spcBef>
                <a:spcPts val="994"/>
              </a:spcBef>
              <a:buFont typeface="Wingdings" panose="05000000000000000000" pitchFamily="2" charset="2"/>
              <a:buChar char="Ø"/>
              <a:tabLst>
                <a:tab pos="292735" algn="l"/>
                <a:tab pos="293370" algn="l"/>
              </a:tabLst>
            </a:pPr>
            <a:r>
              <a:rPr sz="1800" spc="-10" dirty="0">
                <a:latin typeface="Cambria"/>
                <a:cs typeface="Cambria"/>
              </a:rPr>
              <a:t>Emerging</a:t>
            </a:r>
            <a:r>
              <a:rPr sz="1800" spc="10" dirty="0">
                <a:latin typeface="Cambria"/>
                <a:cs typeface="Cambria"/>
              </a:rPr>
              <a:t> </a:t>
            </a:r>
            <a:r>
              <a:rPr sz="1800" spc="-10" dirty="0">
                <a:latin typeface="Cambria"/>
                <a:cs typeface="Cambria"/>
              </a:rPr>
              <a:t>Markets focus</a:t>
            </a:r>
            <a:r>
              <a:rPr sz="1800" spc="10" dirty="0">
                <a:latin typeface="Cambria"/>
                <a:cs typeface="Cambria"/>
              </a:rPr>
              <a:t> </a:t>
            </a:r>
            <a:r>
              <a:rPr sz="1800" dirty="0">
                <a:latin typeface="Cambria"/>
                <a:cs typeface="Cambria"/>
              </a:rPr>
              <a:t>on </a:t>
            </a:r>
            <a:r>
              <a:rPr sz="1800" spc="-5" dirty="0">
                <a:latin typeface="Cambria"/>
                <a:cs typeface="Cambria"/>
              </a:rPr>
              <a:t>expanding</a:t>
            </a:r>
            <a:r>
              <a:rPr sz="1800" spc="-35" dirty="0">
                <a:latin typeface="Cambria"/>
                <a:cs typeface="Cambria"/>
              </a:rPr>
              <a:t> </a:t>
            </a:r>
            <a:r>
              <a:rPr sz="1800" dirty="0">
                <a:latin typeface="Cambria"/>
                <a:cs typeface="Cambria"/>
              </a:rPr>
              <a:t>in </a:t>
            </a:r>
            <a:r>
              <a:rPr sz="1800" spc="-5" dirty="0">
                <a:latin typeface="Cambria"/>
                <a:cs typeface="Cambria"/>
              </a:rPr>
              <a:t>emerging</a:t>
            </a:r>
            <a:r>
              <a:rPr sz="1800" spc="-10" dirty="0">
                <a:latin typeface="Cambria"/>
                <a:cs typeface="Cambria"/>
              </a:rPr>
              <a:t> markets</a:t>
            </a:r>
            <a:r>
              <a:rPr sz="1800" spc="15" dirty="0">
                <a:latin typeface="Cambria"/>
                <a:cs typeface="Cambria"/>
              </a:rPr>
              <a:t> </a:t>
            </a:r>
            <a:r>
              <a:rPr sz="1800" spc="-15" dirty="0">
                <a:latin typeface="Cambria"/>
                <a:cs typeface="Cambria"/>
              </a:rPr>
              <a:t>where</a:t>
            </a:r>
            <a:r>
              <a:rPr sz="1800" spc="20" dirty="0">
                <a:latin typeface="Cambria"/>
                <a:cs typeface="Cambria"/>
              </a:rPr>
              <a:t> </a:t>
            </a:r>
            <a:r>
              <a:rPr sz="1800" spc="-10" dirty="0">
                <a:latin typeface="Cambria"/>
                <a:cs typeface="Cambria"/>
              </a:rPr>
              <a:t>there</a:t>
            </a:r>
            <a:r>
              <a:rPr sz="1800" dirty="0">
                <a:latin typeface="Cambria"/>
                <a:cs typeface="Cambria"/>
              </a:rPr>
              <a:t> is</a:t>
            </a:r>
            <a:r>
              <a:rPr sz="1800" spc="15" dirty="0">
                <a:latin typeface="Cambria"/>
                <a:cs typeface="Cambria"/>
              </a:rPr>
              <a:t> </a:t>
            </a:r>
            <a:r>
              <a:rPr sz="1800" dirty="0">
                <a:latin typeface="Cambria"/>
                <a:cs typeface="Cambria"/>
              </a:rPr>
              <a:t>a</a:t>
            </a:r>
            <a:r>
              <a:rPr sz="1800" spc="-5" dirty="0">
                <a:latin typeface="Cambria"/>
                <a:cs typeface="Cambria"/>
              </a:rPr>
              <a:t> </a:t>
            </a:r>
            <a:r>
              <a:rPr sz="1800" dirty="0">
                <a:latin typeface="Cambria"/>
                <a:cs typeface="Cambria"/>
              </a:rPr>
              <a:t>rising</a:t>
            </a:r>
            <a:r>
              <a:rPr sz="1800" spc="20" dirty="0">
                <a:latin typeface="Cambria"/>
                <a:cs typeface="Cambria"/>
              </a:rPr>
              <a:t> </a:t>
            </a:r>
            <a:r>
              <a:rPr sz="1800" spc="-5" dirty="0">
                <a:latin typeface="Cambria"/>
                <a:cs typeface="Cambria"/>
              </a:rPr>
              <a:t>middle class</a:t>
            </a:r>
            <a:r>
              <a:rPr sz="1800" spc="15" dirty="0">
                <a:latin typeface="Cambria"/>
                <a:cs typeface="Cambria"/>
              </a:rPr>
              <a:t> </a:t>
            </a:r>
            <a:r>
              <a:rPr sz="1800" spc="-5" dirty="0">
                <a:latin typeface="Cambria"/>
                <a:cs typeface="Cambria"/>
              </a:rPr>
              <a:t>and </a:t>
            </a:r>
            <a:r>
              <a:rPr sz="1800" spc="-380" dirty="0">
                <a:latin typeface="Cambria"/>
                <a:cs typeface="Cambria"/>
              </a:rPr>
              <a:t> </a:t>
            </a:r>
            <a:r>
              <a:rPr sz="1800" spc="-5" dirty="0">
                <a:latin typeface="Cambria"/>
                <a:cs typeface="Cambria"/>
              </a:rPr>
              <a:t>increasing</a:t>
            </a:r>
            <a:r>
              <a:rPr sz="1800" spc="-40" dirty="0">
                <a:latin typeface="Cambria"/>
                <a:cs typeface="Cambria"/>
              </a:rPr>
              <a:t> </a:t>
            </a:r>
            <a:r>
              <a:rPr sz="1800" spc="-5" dirty="0">
                <a:latin typeface="Cambria"/>
                <a:cs typeface="Cambria"/>
              </a:rPr>
              <a:t>disposable</a:t>
            </a:r>
            <a:r>
              <a:rPr sz="1800" spc="-30" dirty="0">
                <a:latin typeface="Cambria"/>
                <a:cs typeface="Cambria"/>
              </a:rPr>
              <a:t> </a:t>
            </a:r>
            <a:r>
              <a:rPr sz="1800" spc="-5" dirty="0">
                <a:latin typeface="Cambria"/>
                <a:cs typeface="Cambria"/>
              </a:rPr>
              <a:t>incomes,</a:t>
            </a:r>
            <a:r>
              <a:rPr sz="1800" dirty="0">
                <a:latin typeface="Cambria"/>
                <a:cs typeface="Cambria"/>
              </a:rPr>
              <a:t> </a:t>
            </a:r>
            <a:r>
              <a:rPr sz="1800" spc="-5" dirty="0">
                <a:latin typeface="Cambria"/>
                <a:cs typeface="Cambria"/>
              </a:rPr>
              <a:t>providing</a:t>
            </a:r>
            <a:r>
              <a:rPr sz="1800" spc="-35" dirty="0">
                <a:latin typeface="Cambria"/>
                <a:cs typeface="Cambria"/>
              </a:rPr>
              <a:t> </a:t>
            </a:r>
            <a:r>
              <a:rPr sz="1800" dirty="0">
                <a:latin typeface="Cambria"/>
                <a:cs typeface="Cambria"/>
              </a:rPr>
              <a:t>a</a:t>
            </a:r>
            <a:r>
              <a:rPr sz="1800" spc="-10" dirty="0">
                <a:latin typeface="Cambria"/>
                <a:cs typeface="Cambria"/>
              </a:rPr>
              <a:t> </a:t>
            </a:r>
            <a:r>
              <a:rPr sz="1800" dirty="0">
                <a:latin typeface="Cambria"/>
                <a:cs typeface="Cambria"/>
              </a:rPr>
              <a:t>significant</a:t>
            </a:r>
            <a:r>
              <a:rPr sz="1800" spc="-45" dirty="0">
                <a:latin typeface="Cambria"/>
                <a:cs typeface="Cambria"/>
              </a:rPr>
              <a:t> </a:t>
            </a:r>
            <a:r>
              <a:rPr sz="1800" spc="-10" dirty="0">
                <a:latin typeface="Cambria"/>
                <a:cs typeface="Cambria"/>
              </a:rPr>
              <a:t>growth</a:t>
            </a:r>
            <a:r>
              <a:rPr sz="1800" dirty="0">
                <a:latin typeface="Cambria"/>
                <a:cs typeface="Cambria"/>
              </a:rPr>
              <a:t> </a:t>
            </a:r>
            <a:r>
              <a:rPr sz="1800" spc="-15" dirty="0">
                <a:latin typeface="Cambria"/>
                <a:cs typeface="Cambria"/>
              </a:rPr>
              <a:t>opportunity.</a:t>
            </a:r>
            <a:endParaRPr sz="1800" dirty="0">
              <a:latin typeface="Cambria"/>
              <a:cs typeface="Cambria"/>
            </a:endParaRPr>
          </a:p>
          <a:p>
            <a:pPr marL="298450" marR="130175" indent="-285750">
              <a:lnSpc>
                <a:spcPts val="1939"/>
              </a:lnSpc>
              <a:spcBef>
                <a:spcPts val="1015"/>
              </a:spcBef>
              <a:buFont typeface="Wingdings" panose="05000000000000000000" pitchFamily="2" charset="2"/>
              <a:buChar char="Ø"/>
              <a:tabLst>
                <a:tab pos="292735" algn="l"/>
                <a:tab pos="293370" algn="l"/>
              </a:tabLst>
            </a:pPr>
            <a:r>
              <a:rPr sz="1800" spc="-10" dirty="0">
                <a:latin typeface="Cambria"/>
                <a:cs typeface="Cambria"/>
              </a:rPr>
              <a:t>Innovation </a:t>
            </a:r>
            <a:r>
              <a:rPr sz="1800" dirty="0">
                <a:latin typeface="Cambria"/>
                <a:cs typeface="Cambria"/>
              </a:rPr>
              <a:t>and </a:t>
            </a:r>
            <a:r>
              <a:rPr sz="1800" spc="-5" dirty="0">
                <a:latin typeface="Cambria"/>
                <a:cs typeface="Cambria"/>
              </a:rPr>
              <a:t>research continue investing </a:t>
            </a:r>
            <a:r>
              <a:rPr sz="1800" dirty="0">
                <a:latin typeface="Cambria"/>
                <a:cs typeface="Cambria"/>
              </a:rPr>
              <a:t>in R&amp;D </a:t>
            </a:r>
            <a:r>
              <a:rPr sz="1800" spc="-20" dirty="0">
                <a:latin typeface="Cambria"/>
                <a:cs typeface="Cambria"/>
              </a:rPr>
              <a:t>to </a:t>
            </a:r>
            <a:r>
              <a:rPr sz="1800" spc="-15" dirty="0">
                <a:latin typeface="Cambria"/>
                <a:cs typeface="Cambria"/>
              </a:rPr>
              <a:t>innovate </a:t>
            </a:r>
            <a:r>
              <a:rPr sz="1800" dirty="0">
                <a:latin typeface="Cambria"/>
                <a:cs typeface="Cambria"/>
              </a:rPr>
              <a:t>new </a:t>
            </a:r>
            <a:r>
              <a:rPr sz="1800" spc="-5" dirty="0">
                <a:latin typeface="Cambria"/>
                <a:cs typeface="Cambria"/>
              </a:rPr>
              <a:t>products, </a:t>
            </a:r>
            <a:r>
              <a:rPr sz="1800" spc="-10" dirty="0">
                <a:latin typeface="Cambria"/>
                <a:cs typeface="Cambria"/>
              </a:rPr>
              <a:t>improve </a:t>
            </a:r>
            <a:r>
              <a:rPr sz="1800" spc="-5" dirty="0">
                <a:latin typeface="Cambria"/>
                <a:cs typeface="Cambria"/>
              </a:rPr>
              <a:t>existing </a:t>
            </a:r>
            <a:r>
              <a:rPr sz="1800" dirty="0">
                <a:latin typeface="Cambria"/>
                <a:cs typeface="Cambria"/>
              </a:rPr>
              <a:t>ones, </a:t>
            </a:r>
            <a:r>
              <a:rPr sz="1800" spc="-385" dirty="0">
                <a:latin typeface="Cambria"/>
                <a:cs typeface="Cambria"/>
              </a:rPr>
              <a:t> </a:t>
            </a:r>
            <a:r>
              <a:rPr sz="1800" dirty="0">
                <a:latin typeface="Cambria"/>
                <a:cs typeface="Cambria"/>
              </a:rPr>
              <a:t>and</a:t>
            </a:r>
            <a:r>
              <a:rPr sz="1800" spc="-35" dirty="0">
                <a:latin typeface="Cambria"/>
                <a:cs typeface="Cambria"/>
              </a:rPr>
              <a:t> </a:t>
            </a:r>
            <a:r>
              <a:rPr sz="1800" spc="-10" dirty="0">
                <a:latin typeface="Cambria"/>
                <a:cs typeface="Cambria"/>
              </a:rPr>
              <a:t>stay</a:t>
            </a:r>
            <a:r>
              <a:rPr sz="1800" spc="10" dirty="0">
                <a:latin typeface="Cambria"/>
                <a:cs typeface="Cambria"/>
              </a:rPr>
              <a:t> </a:t>
            </a:r>
            <a:r>
              <a:rPr sz="1800" dirty="0">
                <a:latin typeface="Cambria"/>
                <a:cs typeface="Cambria"/>
              </a:rPr>
              <a:t>ahead</a:t>
            </a:r>
            <a:r>
              <a:rPr sz="1800" spc="-30" dirty="0">
                <a:latin typeface="Cambria"/>
                <a:cs typeface="Cambria"/>
              </a:rPr>
              <a:t> </a:t>
            </a:r>
            <a:r>
              <a:rPr sz="1800" dirty="0">
                <a:latin typeface="Cambria"/>
                <a:cs typeface="Cambria"/>
              </a:rPr>
              <a:t>of</a:t>
            </a:r>
            <a:r>
              <a:rPr sz="1800" spc="-5" dirty="0">
                <a:latin typeface="Cambria"/>
                <a:cs typeface="Cambria"/>
              </a:rPr>
              <a:t> marking</a:t>
            </a:r>
            <a:r>
              <a:rPr sz="1800" spc="5" dirty="0">
                <a:latin typeface="Cambria"/>
                <a:cs typeface="Cambria"/>
              </a:rPr>
              <a:t> </a:t>
            </a:r>
            <a:r>
              <a:rPr sz="1800" spc="-5" dirty="0">
                <a:latin typeface="Cambria"/>
                <a:cs typeface="Cambria"/>
              </a:rPr>
              <a:t>trends</a:t>
            </a:r>
            <a:r>
              <a:rPr sz="1800" spc="-2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consumer</a:t>
            </a:r>
            <a:r>
              <a:rPr sz="1800" spc="10" dirty="0">
                <a:latin typeface="Cambria"/>
                <a:cs typeface="Cambria"/>
              </a:rPr>
              <a:t> </a:t>
            </a:r>
            <a:r>
              <a:rPr sz="1800" spc="-5" dirty="0">
                <a:latin typeface="Cambria"/>
                <a:cs typeface="Cambria"/>
              </a:rPr>
              <a:t>preferences.</a:t>
            </a:r>
            <a:endParaRPr sz="1800" dirty="0">
              <a:latin typeface="Cambria"/>
              <a:cs typeface="Cambria"/>
            </a:endParaRPr>
          </a:p>
          <a:p>
            <a:pPr>
              <a:lnSpc>
                <a:spcPct val="100000"/>
              </a:lnSpc>
              <a:spcBef>
                <a:spcPts val="35"/>
              </a:spcBef>
              <a:buFont typeface="Arial MT"/>
              <a:buChar char="•"/>
            </a:pPr>
            <a:endParaRPr sz="3100" dirty="0">
              <a:latin typeface="Cambria"/>
              <a:cs typeface="Cambria"/>
            </a:endParaRPr>
          </a:p>
          <a:p>
            <a:pPr marL="12700">
              <a:lnSpc>
                <a:spcPct val="100000"/>
              </a:lnSpc>
            </a:pPr>
            <a:r>
              <a:rPr sz="2000" b="1" spc="-15" dirty="0">
                <a:latin typeface="Cambria"/>
                <a:cs typeface="Cambria"/>
              </a:rPr>
              <a:t>Threats</a:t>
            </a:r>
            <a:endParaRPr sz="2000" dirty="0">
              <a:latin typeface="Cambria"/>
              <a:cs typeface="Cambria"/>
            </a:endParaRPr>
          </a:p>
          <a:p>
            <a:pPr marL="298450" marR="849630" indent="-285750">
              <a:lnSpc>
                <a:spcPts val="1939"/>
              </a:lnSpc>
              <a:spcBef>
                <a:spcPts val="1050"/>
              </a:spcBef>
              <a:buFont typeface="Wingdings" panose="05000000000000000000" pitchFamily="2" charset="2"/>
              <a:buChar char="Ø"/>
              <a:tabLst>
                <a:tab pos="292735" algn="l"/>
                <a:tab pos="293370" algn="l"/>
              </a:tabLst>
            </a:pPr>
            <a:r>
              <a:rPr sz="1800" spc="-5" dirty="0">
                <a:latin typeface="Cambria"/>
                <a:cs typeface="Cambria"/>
              </a:rPr>
              <a:t>Competition intense competition from both global giants </a:t>
            </a:r>
            <a:r>
              <a:rPr sz="1800" dirty="0">
                <a:latin typeface="Cambria"/>
                <a:cs typeface="Cambria"/>
              </a:rPr>
              <a:t>and local </a:t>
            </a:r>
            <a:r>
              <a:rPr sz="1800" spc="-5" dirty="0">
                <a:latin typeface="Cambria"/>
                <a:cs typeface="Cambria"/>
              </a:rPr>
              <a:t>players </a:t>
            </a:r>
            <a:r>
              <a:rPr sz="1800" dirty="0">
                <a:latin typeface="Cambria"/>
                <a:cs typeface="Cambria"/>
              </a:rPr>
              <a:t>in </a:t>
            </a:r>
            <a:r>
              <a:rPr sz="1800" spc="-10" dirty="0">
                <a:latin typeface="Cambria"/>
                <a:cs typeface="Cambria"/>
              </a:rPr>
              <a:t>various </a:t>
            </a:r>
            <a:r>
              <a:rPr sz="1800" spc="-5" dirty="0">
                <a:latin typeface="Cambria"/>
                <a:cs typeface="Cambria"/>
              </a:rPr>
              <a:t>product </a:t>
            </a:r>
            <a:r>
              <a:rPr sz="1800" spc="-385" dirty="0">
                <a:latin typeface="Cambria"/>
                <a:cs typeface="Cambria"/>
              </a:rPr>
              <a:t> </a:t>
            </a:r>
            <a:r>
              <a:rPr sz="1800" spc="-5" dirty="0">
                <a:latin typeface="Cambria"/>
                <a:cs typeface="Cambria"/>
              </a:rPr>
              <a:t>categories</a:t>
            </a:r>
            <a:r>
              <a:rPr sz="1800" spc="-20" dirty="0">
                <a:latin typeface="Cambria"/>
                <a:cs typeface="Cambria"/>
              </a:rPr>
              <a:t> </a:t>
            </a:r>
            <a:r>
              <a:rPr sz="1800" spc="-5" dirty="0">
                <a:latin typeface="Cambria"/>
                <a:cs typeface="Cambria"/>
              </a:rPr>
              <a:t>could</a:t>
            </a:r>
            <a:r>
              <a:rPr sz="1800" spc="-10" dirty="0">
                <a:latin typeface="Cambria"/>
                <a:cs typeface="Cambria"/>
              </a:rPr>
              <a:t> </a:t>
            </a:r>
            <a:r>
              <a:rPr sz="1800" dirty="0">
                <a:latin typeface="Cambria"/>
                <a:cs typeface="Cambria"/>
              </a:rPr>
              <a:t>lead</a:t>
            </a:r>
            <a:r>
              <a:rPr sz="1800" spc="-10"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market</a:t>
            </a:r>
            <a:r>
              <a:rPr sz="1800" dirty="0">
                <a:latin typeface="Cambria"/>
                <a:cs typeface="Cambria"/>
              </a:rPr>
              <a:t> </a:t>
            </a:r>
            <a:r>
              <a:rPr sz="1800" spc="-10" dirty="0">
                <a:latin typeface="Cambria"/>
                <a:cs typeface="Cambria"/>
              </a:rPr>
              <a:t>share </a:t>
            </a:r>
            <a:r>
              <a:rPr sz="1800" spc="-5" dirty="0">
                <a:latin typeface="Cambria"/>
                <a:cs typeface="Cambria"/>
              </a:rPr>
              <a:t>erosion</a:t>
            </a:r>
            <a:r>
              <a:rPr sz="1800" spc="-35"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pricing</a:t>
            </a:r>
            <a:r>
              <a:rPr sz="1800" spc="-40" dirty="0">
                <a:latin typeface="Cambria"/>
                <a:cs typeface="Cambria"/>
              </a:rPr>
              <a:t> </a:t>
            </a:r>
            <a:r>
              <a:rPr sz="1800" spc="-10" dirty="0">
                <a:latin typeface="Cambria"/>
                <a:cs typeface="Cambria"/>
              </a:rPr>
              <a:t>pressures.</a:t>
            </a:r>
            <a:endParaRPr sz="1800" dirty="0">
              <a:latin typeface="Cambria"/>
              <a:cs typeface="Cambria"/>
            </a:endParaRPr>
          </a:p>
          <a:p>
            <a:pPr marL="298450" marR="163830" indent="-285750">
              <a:lnSpc>
                <a:spcPts val="1939"/>
              </a:lnSpc>
              <a:spcBef>
                <a:spcPts val="1019"/>
              </a:spcBef>
              <a:buFont typeface="Wingdings" panose="05000000000000000000" pitchFamily="2" charset="2"/>
              <a:buChar char="Ø"/>
              <a:tabLst>
                <a:tab pos="292735" algn="l"/>
                <a:tab pos="293370" algn="l"/>
              </a:tabLst>
            </a:pPr>
            <a:r>
              <a:rPr sz="1800" spc="-10" dirty="0">
                <a:latin typeface="Cambria"/>
                <a:cs typeface="Cambria"/>
              </a:rPr>
              <a:t>Regulatory</a:t>
            </a:r>
            <a:r>
              <a:rPr sz="1800" spc="-5" dirty="0">
                <a:latin typeface="Cambria"/>
                <a:cs typeface="Cambria"/>
              </a:rPr>
              <a:t> challenges</a:t>
            </a:r>
            <a:r>
              <a:rPr sz="1800" spc="-40" dirty="0">
                <a:latin typeface="Cambria"/>
                <a:cs typeface="Cambria"/>
              </a:rPr>
              <a:t> </a:t>
            </a:r>
            <a:r>
              <a:rPr sz="1800" spc="-10" dirty="0">
                <a:latin typeface="Cambria"/>
                <a:cs typeface="Cambria"/>
              </a:rPr>
              <a:t>increasingly</a:t>
            </a:r>
            <a:r>
              <a:rPr sz="1800" spc="15" dirty="0">
                <a:latin typeface="Cambria"/>
                <a:cs typeface="Cambria"/>
              </a:rPr>
              <a:t> </a:t>
            </a:r>
            <a:r>
              <a:rPr sz="1800" spc="-5" dirty="0">
                <a:latin typeface="Cambria"/>
                <a:cs typeface="Cambria"/>
              </a:rPr>
              <a:t>stringent</a:t>
            </a:r>
            <a:r>
              <a:rPr sz="1800" spc="-15" dirty="0">
                <a:latin typeface="Cambria"/>
                <a:cs typeface="Cambria"/>
              </a:rPr>
              <a:t> </a:t>
            </a:r>
            <a:r>
              <a:rPr sz="1800" spc="-5" dirty="0">
                <a:latin typeface="Cambria"/>
                <a:cs typeface="Cambria"/>
              </a:rPr>
              <a:t>regulations</a:t>
            </a:r>
            <a:r>
              <a:rPr sz="1800" spc="10" dirty="0">
                <a:latin typeface="Cambria"/>
                <a:cs typeface="Cambria"/>
              </a:rPr>
              <a:t> </a:t>
            </a:r>
            <a:r>
              <a:rPr sz="1800" spc="-10" dirty="0">
                <a:latin typeface="Cambria"/>
                <a:cs typeface="Cambria"/>
              </a:rPr>
              <a:t>related</a:t>
            </a:r>
            <a:r>
              <a:rPr sz="180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food </a:t>
            </a:r>
            <a:r>
              <a:rPr sz="1800" spc="-25" dirty="0">
                <a:latin typeface="Cambria"/>
                <a:cs typeface="Cambria"/>
              </a:rPr>
              <a:t>safety,</a:t>
            </a:r>
            <a:r>
              <a:rPr sz="1800" spc="50" dirty="0">
                <a:latin typeface="Cambria"/>
                <a:cs typeface="Cambria"/>
              </a:rPr>
              <a:t> </a:t>
            </a:r>
            <a:r>
              <a:rPr sz="1800" spc="-5" dirty="0">
                <a:latin typeface="Cambria"/>
                <a:cs typeface="Cambria"/>
              </a:rPr>
              <a:t>labeling,</a:t>
            </a:r>
            <a:r>
              <a:rPr sz="1800" spc="35" dirty="0">
                <a:latin typeface="Cambria"/>
                <a:cs typeface="Cambria"/>
              </a:rPr>
              <a:t> </a:t>
            </a:r>
            <a:r>
              <a:rPr sz="1800" spc="-5" dirty="0">
                <a:latin typeface="Cambria"/>
                <a:cs typeface="Cambria"/>
              </a:rPr>
              <a:t>advertising, </a:t>
            </a:r>
            <a:r>
              <a:rPr sz="1800" spc="-38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environmental</a:t>
            </a:r>
            <a:r>
              <a:rPr sz="1800" spc="-45" dirty="0">
                <a:latin typeface="Cambria"/>
                <a:cs typeface="Cambria"/>
              </a:rPr>
              <a:t> </a:t>
            </a:r>
            <a:r>
              <a:rPr sz="1800" spc="-5" dirty="0">
                <a:latin typeface="Cambria"/>
                <a:cs typeface="Cambria"/>
              </a:rPr>
              <a:t>sustainability</a:t>
            </a:r>
            <a:r>
              <a:rPr sz="1800" spc="10" dirty="0">
                <a:latin typeface="Cambria"/>
                <a:cs typeface="Cambria"/>
              </a:rPr>
              <a:t> </a:t>
            </a:r>
            <a:r>
              <a:rPr sz="1800" spc="-10" dirty="0">
                <a:latin typeface="Cambria"/>
                <a:cs typeface="Cambria"/>
              </a:rPr>
              <a:t>may</a:t>
            </a:r>
            <a:r>
              <a:rPr sz="1800" spc="10" dirty="0">
                <a:latin typeface="Cambria"/>
                <a:cs typeface="Cambria"/>
              </a:rPr>
              <a:t> </a:t>
            </a:r>
            <a:r>
              <a:rPr sz="1800" dirty="0">
                <a:latin typeface="Cambria"/>
                <a:cs typeface="Cambria"/>
              </a:rPr>
              <a:t>impact</a:t>
            </a:r>
            <a:r>
              <a:rPr sz="1800" spc="-20" dirty="0">
                <a:latin typeface="Cambria"/>
                <a:cs typeface="Cambria"/>
              </a:rPr>
              <a:t> </a:t>
            </a:r>
            <a:r>
              <a:rPr sz="1800" spc="-5" dirty="0">
                <a:latin typeface="Cambria"/>
                <a:cs typeface="Cambria"/>
              </a:rPr>
              <a:t>operations</a:t>
            </a:r>
            <a:r>
              <a:rPr sz="1800" spc="-4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increase</a:t>
            </a:r>
            <a:r>
              <a:rPr sz="1800" spc="-30" dirty="0">
                <a:latin typeface="Cambria"/>
                <a:cs typeface="Cambria"/>
              </a:rPr>
              <a:t> </a:t>
            </a:r>
            <a:r>
              <a:rPr sz="1800" spc="-5" dirty="0">
                <a:latin typeface="Cambria"/>
                <a:cs typeface="Cambria"/>
              </a:rPr>
              <a:t>compliance</a:t>
            </a:r>
            <a:r>
              <a:rPr sz="1800" spc="-25" dirty="0">
                <a:latin typeface="Cambria"/>
                <a:cs typeface="Cambria"/>
              </a:rPr>
              <a:t> </a:t>
            </a:r>
            <a:r>
              <a:rPr sz="1800" spc="-5" dirty="0">
                <a:latin typeface="Cambria"/>
                <a:cs typeface="Cambria"/>
              </a:rPr>
              <a:t>costs.</a:t>
            </a:r>
            <a:endParaRPr sz="1800" dirty="0">
              <a:latin typeface="Cambria"/>
              <a:cs typeface="Cambria"/>
            </a:endParaRPr>
          </a:p>
          <a:p>
            <a:pPr marL="298450" marR="5080" indent="-285750">
              <a:lnSpc>
                <a:spcPts val="1939"/>
              </a:lnSpc>
              <a:spcBef>
                <a:spcPts val="995"/>
              </a:spcBef>
              <a:buFont typeface="Wingdings" panose="05000000000000000000" pitchFamily="2" charset="2"/>
              <a:buChar char="Ø"/>
              <a:tabLst>
                <a:tab pos="292735" algn="l"/>
                <a:tab pos="293370" algn="l"/>
              </a:tabLst>
            </a:pPr>
            <a:r>
              <a:rPr sz="1800" dirty="0">
                <a:latin typeface="Cambria"/>
                <a:cs typeface="Cambria"/>
              </a:rPr>
              <a:t>Digital </a:t>
            </a:r>
            <a:r>
              <a:rPr sz="1800" spc="-5" dirty="0">
                <a:latin typeface="Cambria"/>
                <a:cs typeface="Cambria"/>
              </a:rPr>
              <a:t>disruption from </a:t>
            </a:r>
            <a:r>
              <a:rPr sz="1800" dirty="0">
                <a:latin typeface="Cambria"/>
                <a:cs typeface="Cambria"/>
              </a:rPr>
              <a:t>digital </a:t>
            </a:r>
            <a:r>
              <a:rPr sz="1800" spc="-5" dirty="0">
                <a:latin typeface="Cambria"/>
                <a:cs typeface="Cambria"/>
              </a:rPr>
              <a:t>platforms, </a:t>
            </a:r>
            <a:r>
              <a:rPr sz="1800" dirty="0">
                <a:latin typeface="Cambria"/>
                <a:cs typeface="Cambria"/>
              </a:rPr>
              <a:t>e-commerce </a:t>
            </a:r>
            <a:r>
              <a:rPr sz="1800" spc="-5" dirty="0">
                <a:latin typeface="Cambria"/>
                <a:cs typeface="Cambria"/>
              </a:rPr>
              <a:t>channels, </a:t>
            </a:r>
            <a:r>
              <a:rPr sz="1800" dirty="0">
                <a:latin typeface="Cambria"/>
                <a:cs typeface="Cambria"/>
              </a:rPr>
              <a:t>and </a:t>
            </a:r>
            <a:r>
              <a:rPr sz="1800" spc="-5" dirty="0">
                <a:latin typeface="Cambria"/>
                <a:cs typeface="Cambria"/>
              </a:rPr>
              <a:t>direct-to-consumer modals could </a:t>
            </a:r>
            <a:r>
              <a:rPr sz="1800" spc="-385" dirty="0">
                <a:latin typeface="Cambria"/>
                <a:cs typeface="Cambria"/>
              </a:rPr>
              <a:t> </a:t>
            </a:r>
            <a:r>
              <a:rPr sz="1800" spc="-5" dirty="0">
                <a:latin typeface="Cambria"/>
                <a:cs typeface="Cambria"/>
              </a:rPr>
              <a:t>challenge</a:t>
            </a:r>
            <a:r>
              <a:rPr sz="1800" spc="-30" dirty="0">
                <a:latin typeface="Cambria"/>
                <a:cs typeface="Cambria"/>
              </a:rPr>
              <a:t> </a:t>
            </a:r>
            <a:r>
              <a:rPr sz="1800" spc="-5" dirty="0">
                <a:latin typeface="Cambria"/>
                <a:cs typeface="Cambria"/>
              </a:rPr>
              <a:t>traditional</a:t>
            </a:r>
            <a:r>
              <a:rPr sz="1800" spc="-25" dirty="0">
                <a:latin typeface="Cambria"/>
                <a:cs typeface="Cambria"/>
              </a:rPr>
              <a:t> </a:t>
            </a:r>
            <a:r>
              <a:rPr sz="1800" spc="-5" dirty="0">
                <a:latin typeface="Cambria"/>
                <a:cs typeface="Cambria"/>
              </a:rPr>
              <a:t>distribution</a:t>
            </a:r>
            <a:r>
              <a:rPr sz="1800" spc="10" dirty="0">
                <a:latin typeface="Cambria"/>
                <a:cs typeface="Cambria"/>
              </a:rPr>
              <a:t> </a:t>
            </a:r>
            <a:r>
              <a:rPr sz="1800" spc="-10" dirty="0">
                <a:latin typeface="Cambria"/>
                <a:cs typeface="Cambria"/>
              </a:rPr>
              <a:t>networks</a:t>
            </a:r>
            <a:r>
              <a:rPr sz="1800" spc="2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marketing</a:t>
            </a:r>
            <a:r>
              <a:rPr sz="1800" spc="-15" dirty="0">
                <a:latin typeface="Cambria"/>
                <a:cs typeface="Cambria"/>
              </a:rPr>
              <a:t> </a:t>
            </a:r>
            <a:r>
              <a:rPr sz="1800" spc="-10" dirty="0">
                <a:latin typeface="Cambria"/>
                <a:cs typeface="Cambria"/>
              </a:rPr>
              <a:t>strategies.</a:t>
            </a:r>
            <a:endParaRPr sz="18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07619"/>
            <a:ext cx="458724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65" dirty="0">
                <a:latin typeface="Cambria"/>
                <a:cs typeface="Cambria"/>
              </a:rPr>
              <a:t> </a:t>
            </a:r>
            <a:r>
              <a:rPr sz="2800" b="1" spc="-5" dirty="0">
                <a:latin typeface="Cambria"/>
                <a:cs typeface="Cambria"/>
              </a:rPr>
              <a:t>2:</a:t>
            </a:r>
            <a:r>
              <a:rPr sz="2800" b="1" dirty="0">
                <a:latin typeface="Cambria"/>
                <a:cs typeface="Cambria"/>
              </a:rPr>
              <a:t> </a:t>
            </a:r>
            <a:r>
              <a:rPr lang="en-IN" sz="2800" b="1" dirty="0">
                <a:latin typeface="Cambria"/>
                <a:cs typeface="Cambria"/>
              </a:rPr>
              <a:t>Parle Platina</a:t>
            </a:r>
            <a:endParaRPr sz="2800" dirty="0">
              <a:latin typeface="Cambria"/>
              <a:cs typeface="Cambria"/>
            </a:endParaRPr>
          </a:p>
        </p:txBody>
      </p:sp>
      <p:sp>
        <p:nvSpPr>
          <p:cNvPr id="3" name="object 3"/>
          <p:cNvSpPr txBox="1"/>
          <p:nvPr/>
        </p:nvSpPr>
        <p:spPr>
          <a:xfrm>
            <a:off x="982286" y="1143000"/>
            <a:ext cx="10311765" cy="4089389"/>
          </a:xfrm>
          <a:prstGeom prst="rect">
            <a:avLst/>
          </a:prstGeom>
        </p:spPr>
        <p:txBody>
          <a:bodyPr vert="horz" wrap="square" lIns="0" tIns="124460" rIns="0" bIns="0" rtlCol="0">
            <a:spAutoFit/>
          </a:bodyPr>
          <a:lstStyle/>
          <a:p>
            <a:pPr marL="12700">
              <a:lnSpc>
                <a:spcPct val="100000"/>
              </a:lnSpc>
              <a:spcBef>
                <a:spcPts val="980"/>
              </a:spcBef>
            </a:pPr>
            <a:r>
              <a:rPr sz="2000" b="1" spc="-5" dirty="0">
                <a:latin typeface="Cambria"/>
                <a:cs typeface="Cambria"/>
              </a:rPr>
              <a:t>USP</a:t>
            </a:r>
            <a:endParaRPr sz="2000" dirty="0">
              <a:latin typeface="Cambria"/>
              <a:cs typeface="Cambria"/>
            </a:endParaRPr>
          </a:p>
          <a:p>
            <a:pPr marL="12700" marR="17780">
              <a:lnSpc>
                <a:spcPct val="90000"/>
              </a:lnSpc>
              <a:spcBef>
                <a:spcPts val="1020"/>
              </a:spcBef>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biscuits are known for their rich flavor profiles, innovative recipes, and premium packaging. They are often marketed as suitable for special occasions, gifting, or as a luxurious indulgence for everyday snacking. With their focus on quality ingredients and appealing taste, Parle Platina biscuits aim to capture a segment of the market that values both flavor and sophistication in their snacks</a:t>
            </a:r>
            <a:r>
              <a:rPr lang="en-US" b="0" i="0" dirty="0">
                <a:solidFill>
                  <a:srgbClr val="0D0D0D"/>
                </a:solidFill>
                <a:effectLst/>
                <a:highlight>
                  <a:srgbClr val="FFFFFF"/>
                </a:highlight>
                <a:latin typeface="Cambria" panose="02040503050406030204" pitchFamily="18" charset="0"/>
                <a:ea typeface="Cambria" panose="02040503050406030204" pitchFamily="18" charset="0"/>
              </a:rPr>
              <a:t>.</a:t>
            </a:r>
          </a:p>
          <a:p>
            <a:pPr marL="12700" marR="17780">
              <a:lnSpc>
                <a:spcPct val="90000"/>
              </a:lnSpc>
              <a:spcBef>
                <a:spcPts val="1020"/>
              </a:spcBef>
            </a:pPr>
            <a:r>
              <a:rPr sz="2000" b="1" spc="-5" dirty="0">
                <a:latin typeface="Cambria"/>
                <a:cs typeface="Cambria"/>
              </a:rPr>
              <a:t>Online</a:t>
            </a:r>
            <a:r>
              <a:rPr sz="2000" b="1" spc="-30" dirty="0">
                <a:latin typeface="Cambria"/>
                <a:cs typeface="Cambria"/>
              </a:rPr>
              <a:t> </a:t>
            </a:r>
            <a:r>
              <a:rPr sz="2000" b="1" spc="-10" dirty="0">
                <a:latin typeface="Cambria"/>
                <a:cs typeface="Cambria"/>
              </a:rPr>
              <a:t>Communication:</a:t>
            </a:r>
            <a:endParaRPr sz="2000" dirty="0">
              <a:latin typeface="Cambria"/>
              <a:cs typeface="Cambria"/>
            </a:endParaRPr>
          </a:p>
          <a:p>
            <a:pPr marL="12700" marR="3522345">
              <a:lnSpc>
                <a:spcPct val="136200"/>
              </a:lnSpc>
              <a:spcBef>
                <a:spcPts val="15"/>
              </a:spcBef>
            </a:pPr>
            <a:r>
              <a:rPr sz="1800" dirty="0">
                <a:latin typeface="Cambria"/>
                <a:cs typeface="Cambria"/>
              </a:rPr>
              <a:t>Social media </a:t>
            </a:r>
            <a:r>
              <a:rPr sz="1800" spc="-5" dirty="0">
                <a:latin typeface="Cambria"/>
                <a:cs typeface="Cambria"/>
              </a:rPr>
              <a:t>presence </a:t>
            </a:r>
            <a:r>
              <a:rPr lang="en-IN" sz="1800" spc="-5" dirty="0">
                <a:latin typeface="Cambria"/>
                <a:cs typeface="Cambria"/>
              </a:rPr>
              <a:t>Parle Platina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 </a:t>
            </a:r>
            <a:r>
              <a:rPr sz="1800" spc="-5" dirty="0">
                <a:latin typeface="Cambria"/>
                <a:cs typeface="Cambria"/>
              </a:rPr>
              <a:t>Popular</a:t>
            </a:r>
            <a:r>
              <a:rPr sz="1800" spc="-25" dirty="0">
                <a:latin typeface="Cambria"/>
                <a:cs typeface="Cambria"/>
              </a:rPr>
              <a:t> </a:t>
            </a:r>
            <a:r>
              <a:rPr sz="1800" dirty="0">
                <a:latin typeface="Cambria"/>
                <a:cs typeface="Cambria"/>
              </a:rPr>
              <a:t>social</a:t>
            </a:r>
            <a:r>
              <a:rPr sz="1800" spc="-30" dirty="0">
                <a:latin typeface="Cambria"/>
                <a:cs typeface="Cambria"/>
              </a:rPr>
              <a:t> </a:t>
            </a:r>
            <a:r>
              <a:rPr sz="1800" dirty="0">
                <a:latin typeface="Cambria"/>
                <a:cs typeface="Cambria"/>
              </a:rPr>
              <a:t>media</a:t>
            </a:r>
            <a:r>
              <a:rPr sz="1800" spc="-35" dirty="0">
                <a:latin typeface="Cambria"/>
                <a:cs typeface="Cambria"/>
              </a:rPr>
              <a:t> </a:t>
            </a:r>
            <a:r>
              <a:rPr sz="1800" spc="-5" dirty="0">
                <a:latin typeface="Cambria"/>
                <a:cs typeface="Cambria"/>
              </a:rPr>
              <a:t>platforms</a:t>
            </a:r>
            <a:r>
              <a:rPr sz="1800" spc="20" dirty="0">
                <a:latin typeface="Cambria"/>
                <a:cs typeface="Cambria"/>
              </a:rPr>
              <a:t> </a:t>
            </a:r>
            <a:r>
              <a:rPr sz="1800" spc="-10" dirty="0">
                <a:latin typeface="Cambria"/>
                <a:cs typeface="Cambria"/>
              </a:rPr>
              <a:t>like</a:t>
            </a:r>
            <a:r>
              <a:rPr sz="1800" spc="-15" dirty="0">
                <a:latin typeface="Cambria"/>
                <a:cs typeface="Cambria"/>
              </a:rPr>
              <a:t> </a:t>
            </a:r>
            <a:r>
              <a:rPr sz="1800" spc="-10" dirty="0">
                <a:latin typeface="Cambria"/>
                <a:cs typeface="Cambria"/>
              </a:rPr>
              <a:t>Facebook,</a:t>
            </a:r>
            <a:r>
              <a:rPr sz="1800" spc="-5" dirty="0">
                <a:latin typeface="Cambria"/>
                <a:cs typeface="Cambria"/>
              </a:rPr>
              <a:t> </a:t>
            </a:r>
            <a:r>
              <a:rPr sz="1800" spc="-10" dirty="0">
                <a:latin typeface="Cambria"/>
                <a:cs typeface="Cambria"/>
              </a:rPr>
              <a:t>Instagram,</a:t>
            </a:r>
            <a:r>
              <a:rPr sz="1800" spc="-5" dirty="0">
                <a:latin typeface="Cambria"/>
                <a:cs typeface="Cambria"/>
              </a:rPr>
              <a:t> </a:t>
            </a:r>
            <a:r>
              <a:rPr sz="1800" spc="-35" dirty="0">
                <a:latin typeface="Cambria"/>
                <a:cs typeface="Cambria"/>
              </a:rPr>
              <a:t>Twitter,</a:t>
            </a:r>
            <a:r>
              <a:rPr sz="1800" spc="40" dirty="0">
                <a:latin typeface="Cambria"/>
                <a:cs typeface="Cambria"/>
              </a:rPr>
              <a:t> </a:t>
            </a:r>
            <a:r>
              <a:rPr sz="1800" spc="-5" dirty="0">
                <a:latin typeface="Cambria"/>
                <a:cs typeface="Cambria"/>
              </a:rPr>
              <a:t>and </a:t>
            </a:r>
            <a:r>
              <a:rPr sz="1800" spc="-380" dirty="0">
                <a:latin typeface="Cambria"/>
                <a:cs typeface="Cambria"/>
              </a:rPr>
              <a:t> </a:t>
            </a:r>
            <a:r>
              <a:rPr sz="1800" spc="-5" dirty="0">
                <a:latin typeface="Cambria"/>
                <a:cs typeface="Cambria"/>
              </a:rPr>
              <a:t>Linkedln.</a:t>
            </a:r>
            <a:r>
              <a:rPr sz="1800" spc="-25" dirty="0">
                <a:latin typeface="Cambria"/>
                <a:cs typeface="Cambria"/>
              </a:rPr>
              <a:t> </a:t>
            </a:r>
            <a:r>
              <a:rPr sz="1800" spc="-20" dirty="0">
                <a:latin typeface="Cambria"/>
                <a:cs typeface="Cambria"/>
              </a:rPr>
              <a:t>Website</a:t>
            </a:r>
            <a:r>
              <a:rPr sz="1800" spc="20" dirty="0">
                <a:latin typeface="Cambria"/>
                <a:cs typeface="Cambria"/>
              </a:rPr>
              <a:t> </a:t>
            </a:r>
            <a:r>
              <a:rPr lang="en-IN" sz="1800" spc="-5" dirty="0">
                <a:latin typeface="Cambria"/>
                <a:cs typeface="Cambria"/>
              </a:rPr>
              <a:t>Parle Platina’s </a:t>
            </a:r>
            <a:r>
              <a:rPr sz="1800" dirty="0">
                <a:latin typeface="Cambria"/>
                <a:cs typeface="Cambria"/>
              </a:rPr>
              <a:t>official</a:t>
            </a:r>
            <a:r>
              <a:rPr sz="1800" spc="-25" dirty="0">
                <a:latin typeface="Cambria"/>
                <a:cs typeface="Cambria"/>
              </a:rPr>
              <a:t> </a:t>
            </a:r>
            <a:r>
              <a:rPr sz="1800" spc="-10" dirty="0">
                <a:latin typeface="Cambria"/>
                <a:cs typeface="Cambria"/>
              </a:rPr>
              <a:t>website</a:t>
            </a:r>
            <a:r>
              <a:rPr sz="1800" spc="15" dirty="0">
                <a:latin typeface="Cambria"/>
                <a:cs typeface="Cambria"/>
              </a:rPr>
              <a:t> </a:t>
            </a:r>
            <a:r>
              <a:rPr sz="1800" spc="-5" dirty="0">
                <a:latin typeface="Cambria"/>
                <a:cs typeface="Cambria"/>
              </a:rPr>
              <a:t>serves</a:t>
            </a:r>
            <a:r>
              <a:rPr sz="1800" spc="-25" dirty="0">
                <a:latin typeface="Cambria"/>
                <a:cs typeface="Cambria"/>
              </a:rPr>
              <a:t> </a:t>
            </a:r>
            <a:r>
              <a:rPr sz="1800" dirty="0">
                <a:latin typeface="Cambria"/>
                <a:cs typeface="Cambria"/>
              </a:rPr>
              <a:t>as</a:t>
            </a:r>
            <a:r>
              <a:rPr sz="1800" spc="-20" dirty="0">
                <a:latin typeface="Cambria"/>
                <a:cs typeface="Cambria"/>
              </a:rPr>
              <a:t> </a:t>
            </a:r>
            <a:r>
              <a:rPr sz="1800" dirty="0">
                <a:latin typeface="Cambria"/>
                <a:cs typeface="Cambria"/>
              </a:rPr>
              <a:t>a</a:t>
            </a:r>
            <a:r>
              <a:rPr sz="1800" spc="-10" dirty="0">
                <a:latin typeface="Cambria"/>
                <a:cs typeface="Cambria"/>
              </a:rPr>
              <a:t> </a:t>
            </a:r>
            <a:r>
              <a:rPr sz="1800" spc="-5" dirty="0">
                <a:latin typeface="Cambria"/>
                <a:cs typeface="Cambria"/>
              </a:rPr>
              <a:t>central</a:t>
            </a:r>
            <a:endParaRPr sz="1800" dirty="0">
              <a:latin typeface="Cambria"/>
              <a:cs typeface="Cambria"/>
            </a:endParaRPr>
          </a:p>
          <a:p>
            <a:pPr marL="12700">
              <a:lnSpc>
                <a:spcPct val="100000"/>
              </a:lnSpc>
              <a:spcBef>
                <a:spcPts val="795"/>
              </a:spcBef>
            </a:pPr>
            <a:r>
              <a:rPr sz="1800" spc="-10" dirty="0">
                <a:latin typeface="Cambria"/>
                <a:cs typeface="Cambria"/>
              </a:rPr>
              <a:t>Hub</a:t>
            </a:r>
            <a:r>
              <a:rPr sz="1800" spc="30" dirty="0">
                <a:latin typeface="Cambria"/>
                <a:cs typeface="Cambria"/>
              </a:rPr>
              <a:t> </a:t>
            </a:r>
            <a:r>
              <a:rPr sz="1800" spc="-10" dirty="0">
                <a:latin typeface="Cambria"/>
                <a:cs typeface="Cambria"/>
              </a:rPr>
              <a:t>for</a:t>
            </a:r>
            <a:r>
              <a:rPr sz="1800" spc="15" dirty="0">
                <a:latin typeface="Cambria"/>
                <a:cs typeface="Cambria"/>
              </a:rPr>
              <a:t> </a:t>
            </a:r>
            <a:r>
              <a:rPr sz="1800" spc="-5" dirty="0">
                <a:latin typeface="Cambria"/>
                <a:cs typeface="Cambria"/>
              </a:rPr>
              <a:t>information</a:t>
            </a:r>
            <a:r>
              <a:rPr sz="1800" spc="-30" dirty="0">
                <a:latin typeface="Cambria"/>
                <a:cs typeface="Cambria"/>
              </a:rPr>
              <a:t> </a:t>
            </a:r>
            <a:r>
              <a:rPr sz="1800" spc="-5" dirty="0">
                <a:latin typeface="Cambria"/>
                <a:cs typeface="Cambria"/>
              </a:rPr>
              <a:t>about</a:t>
            </a:r>
            <a:r>
              <a:rPr sz="1800" spc="5" dirty="0">
                <a:latin typeface="Cambria"/>
                <a:cs typeface="Cambria"/>
              </a:rPr>
              <a:t> </a:t>
            </a:r>
            <a:r>
              <a:rPr sz="1800" dirty="0">
                <a:latin typeface="Cambria"/>
                <a:cs typeface="Cambria"/>
              </a:rPr>
              <a:t>its </a:t>
            </a:r>
            <a:r>
              <a:rPr sz="1800" spc="-5" dirty="0">
                <a:latin typeface="Cambria"/>
                <a:cs typeface="Cambria"/>
              </a:rPr>
              <a:t>products,</a:t>
            </a:r>
            <a:r>
              <a:rPr sz="1800" spc="25" dirty="0">
                <a:latin typeface="Cambria"/>
                <a:cs typeface="Cambria"/>
              </a:rPr>
              <a:t> </a:t>
            </a:r>
            <a:r>
              <a:rPr sz="1800" spc="-5" dirty="0">
                <a:latin typeface="Cambria"/>
                <a:cs typeface="Cambria"/>
              </a:rPr>
              <a:t>company</a:t>
            </a:r>
            <a:r>
              <a:rPr sz="1800" spc="-30" dirty="0">
                <a:latin typeface="Cambria"/>
                <a:cs typeface="Cambria"/>
              </a:rPr>
              <a:t> </a:t>
            </a:r>
            <a:r>
              <a:rPr sz="1800" spc="-10" dirty="0">
                <a:latin typeface="Cambria"/>
                <a:cs typeface="Cambria"/>
              </a:rPr>
              <a:t>values,</a:t>
            </a:r>
            <a:r>
              <a:rPr sz="1800" spc="25" dirty="0">
                <a:latin typeface="Cambria"/>
                <a:cs typeface="Cambria"/>
              </a:rPr>
              <a:t> </a:t>
            </a:r>
            <a:r>
              <a:rPr sz="1800" spc="-5" dirty="0">
                <a:latin typeface="Cambria"/>
                <a:cs typeface="Cambria"/>
              </a:rPr>
              <a:t>sustainability</a:t>
            </a:r>
            <a:r>
              <a:rPr sz="1800" spc="10" dirty="0">
                <a:latin typeface="Cambria"/>
                <a:cs typeface="Cambria"/>
              </a:rPr>
              <a:t> </a:t>
            </a:r>
            <a:r>
              <a:rPr sz="1800" spc="-5" dirty="0">
                <a:latin typeface="Cambria"/>
                <a:cs typeface="Cambria"/>
              </a:rPr>
              <a:t>efforts,</a:t>
            </a:r>
            <a:r>
              <a:rPr sz="1800" spc="2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more.</a:t>
            </a:r>
            <a:r>
              <a:rPr sz="1800" spc="5" dirty="0">
                <a:latin typeface="Cambria"/>
                <a:cs typeface="Cambria"/>
              </a:rPr>
              <a:t> </a:t>
            </a:r>
            <a:r>
              <a:rPr sz="1800" spc="-5" dirty="0">
                <a:latin typeface="Cambria"/>
                <a:cs typeface="Cambria"/>
              </a:rPr>
              <a:t>Email</a:t>
            </a:r>
            <a:r>
              <a:rPr sz="1800" spc="10" dirty="0">
                <a:latin typeface="Cambria"/>
                <a:cs typeface="Cambria"/>
              </a:rPr>
              <a:t> </a:t>
            </a:r>
            <a:r>
              <a:rPr sz="1800" spc="-5" dirty="0">
                <a:latin typeface="Cambria"/>
                <a:cs typeface="Cambria"/>
              </a:rPr>
              <a:t>marketing</a:t>
            </a:r>
            <a:endParaRPr sz="1800" dirty="0">
              <a:latin typeface="Cambria"/>
              <a:cs typeface="Cambria"/>
            </a:endParaRPr>
          </a:p>
          <a:p>
            <a:pPr marL="12700" marR="195580">
              <a:lnSpc>
                <a:spcPts val="1939"/>
              </a:lnSpc>
              <a:spcBef>
                <a:spcPts val="1015"/>
              </a:spcBef>
            </a:pPr>
            <a:r>
              <a:rPr lang="en-IN" sz="1800" spc="-5" dirty="0">
                <a:latin typeface="Cambria"/>
                <a:cs typeface="Cambria"/>
              </a:rPr>
              <a:t>Parle Platina </a:t>
            </a:r>
            <a:r>
              <a:rPr sz="1800" spc="-5" dirty="0">
                <a:latin typeface="Cambria"/>
                <a:cs typeface="Cambria"/>
              </a:rPr>
              <a:t>uses</a:t>
            </a:r>
            <a:r>
              <a:rPr sz="1800" spc="30" dirty="0">
                <a:latin typeface="Cambria"/>
                <a:cs typeface="Cambria"/>
              </a:rPr>
              <a:t> </a:t>
            </a:r>
            <a:r>
              <a:rPr sz="1800" dirty="0">
                <a:latin typeface="Cambria"/>
                <a:cs typeface="Cambria"/>
              </a:rPr>
              <a:t>email</a:t>
            </a:r>
            <a:r>
              <a:rPr sz="1800" spc="-20" dirty="0">
                <a:latin typeface="Cambria"/>
                <a:cs typeface="Cambria"/>
              </a:rPr>
              <a:t> </a:t>
            </a:r>
            <a:r>
              <a:rPr sz="1800" spc="-5" dirty="0">
                <a:latin typeface="Cambria"/>
                <a:cs typeface="Cambria"/>
              </a:rPr>
              <a:t>marketing</a:t>
            </a:r>
            <a:r>
              <a:rPr sz="1800" spc="-10" dirty="0">
                <a:latin typeface="Cambria"/>
                <a:cs typeface="Cambria"/>
              </a:rPr>
              <a:t> </a:t>
            </a:r>
            <a:r>
              <a:rPr sz="1800" dirty="0">
                <a:latin typeface="Cambria"/>
                <a:cs typeface="Cambria"/>
              </a:rPr>
              <a:t>campaigns</a:t>
            </a:r>
            <a:r>
              <a:rPr sz="1800" spc="-45" dirty="0">
                <a:latin typeface="Cambria"/>
                <a:cs typeface="Cambria"/>
              </a:rPr>
              <a:t> </a:t>
            </a:r>
            <a:r>
              <a:rPr sz="1800" spc="-20" dirty="0">
                <a:latin typeface="Cambria"/>
                <a:cs typeface="Cambria"/>
              </a:rPr>
              <a:t>to</a:t>
            </a:r>
            <a:r>
              <a:rPr sz="1800" spc="35" dirty="0">
                <a:latin typeface="Cambria"/>
                <a:cs typeface="Cambria"/>
              </a:rPr>
              <a:t> </a:t>
            </a:r>
            <a:r>
              <a:rPr sz="1800" spc="-5" dirty="0">
                <a:latin typeface="Cambria"/>
                <a:cs typeface="Cambria"/>
              </a:rPr>
              <a:t>reach</a:t>
            </a:r>
            <a:r>
              <a:rPr sz="1800" spc="-45" dirty="0">
                <a:latin typeface="Cambria"/>
                <a:cs typeface="Cambria"/>
              </a:rPr>
              <a:t> </a:t>
            </a:r>
            <a:r>
              <a:rPr sz="1800" dirty="0">
                <a:latin typeface="Cambria"/>
                <a:cs typeface="Cambria"/>
              </a:rPr>
              <a:t>out</a:t>
            </a:r>
            <a:r>
              <a:rPr sz="1800" spc="15"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subscribers</a:t>
            </a:r>
            <a:r>
              <a:rPr sz="1800" spc="25" dirty="0">
                <a:latin typeface="Cambria"/>
                <a:cs typeface="Cambria"/>
              </a:rPr>
              <a:t> </a:t>
            </a:r>
            <a:r>
              <a:rPr sz="1800" spc="-5" dirty="0">
                <a:latin typeface="Cambria"/>
                <a:cs typeface="Cambria"/>
              </a:rPr>
              <a:t>with</a:t>
            </a:r>
            <a:r>
              <a:rPr sz="1800" spc="5" dirty="0">
                <a:latin typeface="Cambria"/>
                <a:cs typeface="Cambria"/>
              </a:rPr>
              <a:t> </a:t>
            </a:r>
            <a:r>
              <a:rPr sz="1800" dirty="0">
                <a:latin typeface="Cambria"/>
                <a:cs typeface="Cambria"/>
              </a:rPr>
              <a:t>special</a:t>
            </a:r>
            <a:r>
              <a:rPr sz="1800" spc="-25" dirty="0">
                <a:latin typeface="Cambria"/>
                <a:cs typeface="Cambria"/>
              </a:rPr>
              <a:t> </a:t>
            </a:r>
            <a:r>
              <a:rPr sz="1800" spc="-5" dirty="0">
                <a:latin typeface="Cambria"/>
                <a:cs typeface="Cambria"/>
              </a:rPr>
              <a:t>promotions,</a:t>
            </a:r>
            <a:r>
              <a:rPr sz="1800" dirty="0">
                <a:latin typeface="Cambria"/>
                <a:cs typeface="Cambria"/>
              </a:rPr>
              <a:t> new </a:t>
            </a:r>
            <a:r>
              <a:rPr sz="1800" spc="-380" dirty="0">
                <a:latin typeface="Cambria"/>
                <a:cs typeface="Cambria"/>
              </a:rPr>
              <a:t> </a:t>
            </a:r>
            <a:r>
              <a:rPr sz="1800" spc="-5" dirty="0">
                <a:latin typeface="Cambria"/>
                <a:cs typeface="Cambria"/>
              </a:rPr>
              <a:t>product launches,</a:t>
            </a:r>
            <a:r>
              <a:rPr sz="1800" dirty="0">
                <a:latin typeface="Cambria"/>
                <a:cs typeface="Cambria"/>
              </a:rPr>
              <a:t> seasonal</a:t>
            </a:r>
            <a:r>
              <a:rPr sz="1800" spc="-45" dirty="0">
                <a:latin typeface="Cambria"/>
                <a:cs typeface="Cambria"/>
              </a:rPr>
              <a:t> </a:t>
            </a:r>
            <a:r>
              <a:rPr sz="1800" spc="-5" dirty="0">
                <a:latin typeface="Cambria"/>
                <a:cs typeface="Cambria"/>
              </a:rPr>
              <a:t>offers,</a:t>
            </a:r>
            <a:r>
              <a:rPr sz="1800" dirty="0">
                <a:latin typeface="Cambria"/>
                <a:cs typeface="Cambria"/>
              </a:rPr>
              <a:t> and</a:t>
            </a:r>
            <a:r>
              <a:rPr sz="1800" spc="-30" dirty="0">
                <a:latin typeface="Cambria"/>
                <a:cs typeface="Cambria"/>
              </a:rPr>
              <a:t> </a:t>
            </a:r>
            <a:r>
              <a:rPr sz="1800" spc="-15" dirty="0">
                <a:latin typeface="Cambria"/>
                <a:cs typeface="Cambria"/>
              </a:rPr>
              <a:t>relevant</a:t>
            </a:r>
            <a:r>
              <a:rPr sz="1800" spc="5" dirty="0">
                <a:latin typeface="Cambria"/>
                <a:cs typeface="Cambria"/>
              </a:rPr>
              <a:t> </a:t>
            </a:r>
            <a:r>
              <a:rPr sz="1800" spc="-5" dirty="0">
                <a:latin typeface="Cambria"/>
                <a:cs typeface="Cambria"/>
              </a:rPr>
              <a:t>content</a:t>
            </a:r>
            <a:r>
              <a:rPr sz="1800" spc="-20" dirty="0">
                <a:latin typeface="Cambria"/>
                <a:cs typeface="Cambria"/>
              </a:rPr>
              <a:t> </a:t>
            </a:r>
            <a:r>
              <a:rPr sz="1800" spc="-10" dirty="0">
                <a:latin typeface="Cambria"/>
                <a:cs typeface="Cambria"/>
              </a:rPr>
              <a:t>like </a:t>
            </a:r>
            <a:r>
              <a:rPr sz="1800" spc="-5" dirty="0">
                <a:latin typeface="Cambria"/>
                <a:cs typeface="Cambria"/>
              </a:rPr>
              <a:t>recipes</a:t>
            </a:r>
            <a:r>
              <a:rPr sz="1800" spc="-20" dirty="0">
                <a:latin typeface="Cambria"/>
                <a:cs typeface="Cambria"/>
              </a:rPr>
              <a:t> </a:t>
            </a:r>
            <a:r>
              <a:rPr sz="1800" dirty="0">
                <a:latin typeface="Cambria"/>
                <a:cs typeface="Cambria"/>
              </a:rPr>
              <a:t>or</a:t>
            </a:r>
            <a:r>
              <a:rPr sz="1800" spc="-10" dirty="0">
                <a:latin typeface="Cambria"/>
                <a:cs typeface="Cambria"/>
              </a:rPr>
              <a:t> </a:t>
            </a:r>
            <a:r>
              <a:rPr sz="1800" spc="-5" dirty="0">
                <a:latin typeface="Cambria"/>
                <a:cs typeface="Cambria"/>
              </a:rPr>
              <a:t>health</a:t>
            </a:r>
            <a:r>
              <a:rPr sz="1800" spc="5" dirty="0">
                <a:latin typeface="Cambria"/>
                <a:cs typeface="Cambria"/>
              </a:rPr>
              <a:t> </a:t>
            </a:r>
            <a:r>
              <a:rPr sz="1800" spc="-5" dirty="0">
                <a:latin typeface="Cambria"/>
                <a:cs typeface="Cambria"/>
              </a:rPr>
              <a:t>articles.</a:t>
            </a:r>
            <a:endParaRPr sz="1800" dirty="0">
              <a:latin typeface="Cambria"/>
              <a:cs typeface="Cambria"/>
            </a:endParaRPr>
          </a:p>
        </p:txBody>
      </p:sp>
      <p:pic>
        <p:nvPicPr>
          <p:cNvPr id="6" name="Picture 5">
            <a:extLst>
              <a:ext uri="{FF2B5EF4-FFF2-40B4-BE49-F238E27FC236}">
                <a16:creationId xmlns:a16="http://schemas.microsoft.com/office/drawing/2014/main" id="{3AE44840-058B-9315-CCD0-251A32DAA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2438400"/>
            <a:ext cx="2628900" cy="175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04800"/>
            <a:ext cx="868680" cy="417830"/>
          </a:xfrm>
          <a:prstGeom prst="rect">
            <a:avLst/>
          </a:prstGeom>
          <a:solidFill>
            <a:srgbClr val="FFFF00"/>
          </a:solidFill>
        </p:spPr>
        <p:txBody>
          <a:bodyPr vert="horz" wrap="square" lIns="0" tIns="0" rIns="0" bIns="0" rtlCol="0">
            <a:spAutoFit/>
          </a:bodyPr>
          <a:lstStyle/>
          <a:p>
            <a:pPr>
              <a:lnSpc>
                <a:spcPts val="3200"/>
              </a:lnSpc>
            </a:pPr>
            <a:r>
              <a:rPr sz="2800" b="1" spc="-25" dirty="0">
                <a:latin typeface="Cambria"/>
                <a:cs typeface="Cambria"/>
              </a:rPr>
              <a:t>Swot</a:t>
            </a:r>
            <a:endParaRPr sz="2800" dirty="0">
              <a:latin typeface="Cambria"/>
              <a:cs typeface="Cambria"/>
            </a:endParaRPr>
          </a:p>
        </p:txBody>
      </p:sp>
      <p:sp>
        <p:nvSpPr>
          <p:cNvPr id="3" name="object 3"/>
          <p:cNvSpPr txBox="1"/>
          <p:nvPr/>
        </p:nvSpPr>
        <p:spPr>
          <a:xfrm>
            <a:off x="914473" y="838200"/>
            <a:ext cx="10284156" cy="5881803"/>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Strengths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biscuits are crafted using high-quality ingredients, ensuring superior taste, texture, and overall product experience. The use of premium ingredients enhances the perceived value of the product among consumers.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offers a diverse range of flavors and varieties, catering to different consumer preferences and taste profiles. This variety allows the brand to appeal to a broader audience and capture various segments of the market.</a:t>
            </a:r>
          </a:p>
          <a:p>
            <a:pPr marL="297815" indent="-285750">
              <a:lnSpc>
                <a:spcPts val="2055"/>
              </a:lnSpc>
              <a:spcBef>
                <a:spcPts val="800"/>
              </a:spcBef>
              <a:buFont typeface="Wingdings" panose="05000000000000000000" pitchFamily="2" charset="2"/>
              <a:buChar char="Ø"/>
              <a:tabLst>
                <a:tab pos="292735" algn="l"/>
                <a:tab pos="293370" algn="l"/>
              </a:tabLst>
            </a:pPr>
            <a:r>
              <a:rPr sz="1700" spc="-5" dirty="0">
                <a:latin typeface="Cambria"/>
                <a:cs typeface="Cambria"/>
              </a:rPr>
              <a:t>Affordable</a:t>
            </a:r>
            <a:r>
              <a:rPr sz="1700" spc="-30" dirty="0">
                <a:latin typeface="Cambria"/>
                <a:cs typeface="Cambria"/>
              </a:rPr>
              <a:t> </a:t>
            </a:r>
            <a:r>
              <a:rPr sz="1700" dirty="0">
                <a:latin typeface="Cambria"/>
                <a:cs typeface="Cambria"/>
              </a:rPr>
              <a:t>pricing</a:t>
            </a:r>
            <a:r>
              <a:rPr sz="1700" spc="-5" dirty="0">
                <a:latin typeface="Cambria"/>
                <a:cs typeface="Cambria"/>
              </a:rPr>
              <a:t> </a:t>
            </a:r>
            <a:r>
              <a:rPr sz="1700" spc="-10" dirty="0">
                <a:latin typeface="Cambria"/>
                <a:cs typeface="Cambria"/>
              </a:rPr>
              <a:t>while</a:t>
            </a:r>
            <a:r>
              <a:rPr sz="1700" spc="20" dirty="0">
                <a:latin typeface="Cambria"/>
                <a:cs typeface="Cambria"/>
              </a:rPr>
              <a:t> </a:t>
            </a:r>
            <a:r>
              <a:rPr sz="1700" dirty="0">
                <a:latin typeface="Cambria"/>
                <a:cs typeface="Cambria"/>
              </a:rPr>
              <a:t>maintaining</a:t>
            </a:r>
            <a:r>
              <a:rPr sz="1700" spc="-35" dirty="0">
                <a:latin typeface="Cambria"/>
                <a:cs typeface="Cambria"/>
              </a:rPr>
              <a:t> </a:t>
            </a:r>
            <a:r>
              <a:rPr sz="1700" spc="-25" dirty="0">
                <a:latin typeface="Cambria"/>
                <a:cs typeface="Cambria"/>
              </a:rPr>
              <a:t>quality,</a:t>
            </a:r>
            <a:r>
              <a:rPr sz="1700" spc="30" dirty="0">
                <a:latin typeface="Cambria"/>
                <a:cs typeface="Cambria"/>
              </a:rPr>
              <a:t> </a:t>
            </a:r>
            <a:r>
              <a:rPr lang="en-IN" sz="1700" spc="-5" dirty="0">
                <a:latin typeface="Cambria"/>
                <a:cs typeface="Cambria"/>
              </a:rPr>
              <a:t>Parle Platina </a:t>
            </a:r>
            <a:r>
              <a:rPr sz="1700" spc="-5" dirty="0">
                <a:latin typeface="Cambria"/>
                <a:cs typeface="Cambria"/>
              </a:rPr>
              <a:t>offers</a:t>
            </a:r>
            <a:r>
              <a:rPr sz="1700" spc="-20" dirty="0">
                <a:latin typeface="Cambria"/>
                <a:cs typeface="Cambria"/>
              </a:rPr>
              <a:t> </a:t>
            </a:r>
            <a:r>
              <a:rPr sz="1700" spc="-5" dirty="0">
                <a:latin typeface="Cambria"/>
                <a:cs typeface="Cambria"/>
              </a:rPr>
              <a:t>its</a:t>
            </a:r>
            <a:r>
              <a:rPr sz="1700" spc="5" dirty="0">
                <a:latin typeface="Cambria"/>
                <a:cs typeface="Cambria"/>
              </a:rPr>
              <a:t> </a:t>
            </a:r>
            <a:r>
              <a:rPr sz="1700" spc="-10" dirty="0">
                <a:latin typeface="Cambria"/>
                <a:cs typeface="Cambria"/>
              </a:rPr>
              <a:t>products</a:t>
            </a:r>
            <a:r>
              <a:rPr sz="1700" spc="30" dirty="0">
                <a:latin typeface="Cambria"/>
                <a:cs typeface="Cambria"/>
              </a:rPr>
              <a:t> </a:t>
            </a:r>
            <a:r>
              <a:rPr sz="1700" dirty="0">
                <a:latin typeface="Cambria"/>
                <a:cs typeface="Cambria"/>
              </a:rPr>
              <a:t>at</a:t>
            </a:r>
            <a:r>
              <a:rPr sz="1700" spc="-20" dirty="0">
                <a:latin typeface="Cambria"/>
                <a:cs typeface="Cambria"/>
              </a:rPr>
              <a:t> </a:t>
            </a:r>
            <a:r>
              <a:rPr sz="1700" spc="-10" dirty="0">
                <a:latin typeface="Cambria"/>
                <a:cs typeface="Cambria"/>
              </a:rPr>
              <a:t>competitive</a:t>
            </a:r>
            <a:r>
              <a:rPr sz="1700" dirty="0">
                <a:latin typeface="Cambria"/>
                <a:cs typeface="Cambria"/>
              </a:rPr>
              <a:t> prices,</a:t>
            </a:r>
          </a:p>
          <a:p>
            <a:pPr marL="241300">
              <a:lnSpc>
                <a:spcPts val="2055"/>
              </a:lnSpc>
            </a:pPr>
            <a:r>
              <a:rPr lang="en-IN" sz="1700" spc="-5" dirty="0">
                <a:latin typeface="Cambria"/>
                <a:cs typeface="Cambria"/>
              </a:rPr>
              <a:t> </a:t>
            </a:r>
            <a:r>
              <a:rPr sz="1700" spc="-5" dirty="0">
                <a:latin typeface="Cambria"/>
                <a:cs typeface="Cambria"/>
              </a:rPr>
              <a:t>making</a:t>
            </a:r>
            <a:r>
              <a:rPr sz="1700" dirty="0">
                <a:latin typeface="Cambria"/>
                <a:cs typeface="Cambria"/>
              </a:rPr>
              <a:t> </a:t>
            </a:r>
            <a:r>
              <a:rPr sz="1700" spc="-5" dirty="0">
                <a:latin typeface="Cambria"/>
                <a:cs typeface="Cambria"/>
              </a:rPr>
              <a:t>them</a:t>
            </a:r>
            <a:r>
              <a:rPr sz="1700" dirty="0">
                <a:latin typeface="Cambria"/>
                <a:cs typeface="Cambria"/>
              </a:rPr>
              <a:t> </a:t>
            </a:r>
            <a:r>
              <a:rPr sz="1700" spc="-5" dirty="0">
                <a:latin typeface="Cambria"/>
                <a:cs typeface="Cambria"/>
              </a:rPr>
              <a:t>accessible</a:t>
            </a:r>
            <a:r>
              <a:rPr sz="1700" spc="-10" dirty="0">
                <a:latin typeface="Cambria"/>
                <a:cs typeface="Cambria"/>
              </a:rPr>
              <a:t> </a:t>
            </a:r>
            <a:r>
              <a:rPr sz="1700" spc="-20" dirty="0">
                <a:latin typeface="Cambria"/>
                <a:cs typeface="Cambria"/>
              </a:rPr>
              <a:t>to</a:t>
            </a:r>
            <a:r>
              <a:rPr sz="1700" spc="10" dirty="0">
                <a:latin typeface="Cambria"/>
                <a:cs typeface="Cambria"/>
              </a:rPr>
              <a:t> </a:t>
            </a:r>
            <a:r>
              <a:rPr sz="1700" dirty="0">
                <a:latin typeface="Cambria"/>
                <a:cs typeface="Cambria"/>
              </a:rPr>
              <a:t>a</a:t>
            </a:r>
            <a:r>
              <a:rPr sz="1700" spc="-10" dirty="0">
                <a:latin typeface="Cambria"/>
                <a:cs typeface="Cambria"/>
              </a:rPr>
              <a:t> </a:t>
            </a:r>
            <a:r>
              <a:rPr sz="1700" spc="-5" dirty="0">
                <a:latin typeface="Cambria"/>
                <a:cs typeface="Cambria"/>
              </a:rPr>
              <a:t>broad</a:t>
            </a:r>
            <a:r>
              <a:rPr sz="1700" spc="-30" dirty="0">
                <a:latin typeface="Cambria"/>
                <a:cs typeface="Cambria"/>
              </a:rPr>
              <a:t> </a:t>
            </a:r>
            <a:r>
              <a:rPr sz="1700" spc="-5" dirty="0">
                <a:latin typeface="Cambria"/>
                <a:cs typeface="Cambria"/>
              </a:rPr>
              <a:t>consumer</a:t>
            </a:r>
            <a:r>
              <a:rPr sz="1700" spc="10" dirty="0">
                <a:latin typeface="Cambria"/>
                <a:cs typeface="Cambria"/>
              </a:rPr>
              <a:t> </a:t>
            </a:r>
            <a:r>
              <a:rPr sz="1700" dirty="0">
                <a:latin typeface="Cambria"/>
                <a:cs typeface="Cambria"/>
              </a:rPr>
              <a:t>base.</a:t>
            </a:r>
          </a:p>
          <a:p>
            <a:pPr>
              <a:lnSpc>
                <a:spcPct val="100000"/>
              </a:lnSpc>
              <a:spcBef>
                <a:spcPts val="55"/>
              </a:spcBef>
            </a:pPr>
            <a:endParaRPr sz="1700" dirty="0">
              <a:latin typeface="Cambria"/>
              <a:cs typeface="Cambria"/>
            </a:endParaRPr>
          </a:p>
          <a:p>
            <a:pPr marL="12700">
              <a:lnSpc>
                <a:spcPct val="100000"/>
              </a:lnSpc>
            </a:pPr>
            <a:r>
              <a:rPr sz="1700" b="1" spc="-25" dirty="0">
                <a:latin typeface="Cambria"/>
                <a:cs typeface="Cambria"/>
              </a:rPr>
              <a:t>Weakness</a:t>
            </a:r>
            <a:endParaRPr sz="17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Being positioned as a premium product, Parle Platina may face challenges in markets where consumers are highly price-sensitive. The higher price point could limit its accessibility to a broader audience, especially in economically constrained regions.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The premium biscuit segment is highly competitive, with several established players vying for market share. Competitors may offer similar or even better-quality products, posing a threat to Parle Platina's market position and sales.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Platina's reliance on specific raw materials, such as high-quality ingredients, could pose a risk if there are fluctuations in supply or price volatility in the market.</a:t>
            </a:r>
            <a:endParaRPr sz="1700" dirty="0">
              <a:latin typeface="Cambria" panose="02040503050406030204" pitchFamily="18" charset="0"/>
              <a:ea typeface="Cambria" panose="02040503050406030204" pitchFamily="18" charset="0"/>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42036"/>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07507"/>
            <a:ext cx="10274935" cy="5293116"/>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Opportunities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Introducing new flavors, variants, or product lines within the premium biscuit category can help Parle Platina attract new customers and cater to changing consumer preferences</a:t>
            </a:r>
            <a:r>
              <a:rPr lang="en-US" sz="1800" spc="-5" dirty="0">
                <a:latin typeface="Cambria" panose="02040503050406030204" pitchFamily="18" charset="0"/>
                <a:ea typeface="Cambria" panose="02040503050406030204" pitchFamily="18" charset="0"/>
                <a:cs typeface="Cambria"/>
              </a:rPr>
              <a:t>.</a:t>
            </a:r>
            <a:endParaRPr lang="en-US" sz="1800" dirty="0">
              <a:latin typeface="Cambria" panose="02040503050406030204" pitchFamily="18" charset="0"/>
              <a:ea typeface="Cambria" panose="02040503050406030204" pitchFamily="18" charset="0"/>
              <a:cs typeface="Cambria"/>
            </a:endParaRPr>
          </a:p>
          <a:p>
            <a:pPr marL="297815" indent="-285750">
              <a:lnSpc>
                <a:spcPts val="2055"/>
              </a:lnSpc>
              <a:spcBef>
                <a:spcPts val="765"/>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Capitalizing on the growing demand for healthier snack options, Parle Platina can develop products that cater to health-conscious consumers. </a:t>
            </a:r>
          </a:p>
          <a:p>
            <a:pPr marL="297815" indent="-285750">
              <a:lnSpc>
                <a:spcPts val="2055"/>
              </a:lnSpc>
              <a:spcBef>
                <a:spcPts val="765"/>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Forming strategic partnerships with other brands or businesses, such as luxury hotels, airlines, or gourmet stores, can enhance Parle Platina's visibility and credibility.</a:t>
            </a:r>
          </a:p>
          <a:p>
            <a:pPr marL="297815" indent="-285750">
              <a:lnSpc>
                <a:spcPts val="2055"/>
              </a:lnSpc>
              <a:spcBef>
                <a:spcPts val="765"/>
              </a:spcBef>
              <a:buFont typeface="Wingdings" panose="05000000000000000000" pitchFamily="2" charset="2"/>
              <a:buChar char="Ø"/>
              <a:tabLst>
                <a:tab pos="292735" algn="l"/>
                <a:tab pos="293370" algn="l"/>
              </a:tabLst>
            </a:pPr>
            <a:endParaRPr lang="en-US" b="0" i="0" dirty="0">
              <a:solidFill>
                <a:srgbClr val="0D0D0D"/>
              </a:solidFill>
              <a:effectLst/>
              <a:highlight>
                <a:srgbClr val="FFFFFF"/>
              </a:highlight>
              <a:latin typeface="Cambria" panose="02040503050406030204" pitchFamily="18" charset="0"/>
              <a:ea typeface="Cambria" panose="02040503050406030204" pitchFamily="18" charset="0"/>
            </a:endParaRPr>
          </a:p>
          <a:p>
            <a:pPr marL="12065">
              <a:lnSpc>
                <a:spcPts val="2055"/>
              </a:lnSpc>
              <a:spcBef>
                <a:spcPts val="765"/>
              </a:spcBef>
              <a:tabLst>
                <a:tab pos="292735" algn="l"/>
                <a:tab pos="293370" algn="l"/>
              </a:tabLst>
            </a:pPr>
            <a:r>
              <a:rPr lang="en-US" sz="2000" b="1" spc="-15" dirty="0">
                <a:latin typeface="Cambria"/>
                <a:cs typeface="Cambria"/>
              </a:rPr>
              <a:t>Threats</a:t>
            </a:r>
            <a:endParaRPr lang="en-US"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Intense competition from existing premium biscuit brands as well as new entrants can threaten Parle Platina's market share and profitability. </a:t>
            </a: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Shifting consumer preferences, including evolving taste preferences, dietary trends, or health concerns, could pose a threat to Parle Platina's sales if the brand fails to adapt quickly enough</a:t>
            </a: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Disruptions in the supply chain, such as raw material shortages, transportation bottlenecks, or disruptions due to natural disasters or geopolitical events, can impact Parle Platina's production capacity and lead to product shortages or increased costs.</a:t>
            </a:r>
            <a:endParaRPr sz="1800" dirty="0">
              <a:latin typeface="Cambria" panose="02040503050406030204" pitchFamily="18" charset="0"/>
              <a:ea typeface="Cambria" panose="02040503050406030204" pitchFamily="18" charset="0"/>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37083"/>
            <a:ext cx="396875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75" dirty="0">
                <a:latin typeface="Cambria"/>
                <a:cs typeface="Cambria"/>
              </a:rPr>
              <a:t> </a:t>
            </a:r>
            <a:r>
              <a:rPr sz="2800" b="1" spc="-5" dirty="0">
                <a:latin typeface="Cambria"/>
                <a:cs typeface="Cambria"/>
              </a:rPr>
              <a:t>3:</a:t>
            </a:r>
            <a:r>
              <a:rPr sz="2800" b="1" spc="-10" dirty="0">
                <a:latin typeface="Cambria"/>
                <a:cs typeface="Cambria"/>
              </a:rPr>
              <a:t> </a:t>
            </a:r>
            <a:r>
              <a:rPr lang="en-IN" sz="2800" b="1" spc="-10" dirty="0"/>
              <a:t>Amul</a:t>
            </a:r>
            <a:endParaRPr sz="2800" dirty="0">
              <a:latin typeface="Cambria"/>
              <a:cs typeface="Cambria"/>
            </a:endParaRPr>
          </a:p>
        </p:txBody>
      </p:sp>
      <p:sp>
        <p:nvSpPr>
          <p:cNvPr id="3" name="object 3"/>
          <p:cNvSpPr txBox="1"/>
          <p:nvPr/>
        </p:nvSpPr>
        <p:spPr>
          <a:xfrm>
            <a:off x="917244" y="916518"/>
            <a:ext cx="9972675" cy="4858510"/>
          </a:xfrm>
          <a:prstGeom prst="rect">
            <a:avLst/>
          </a:prstGeom>
        </p:spPr>
        <p:txBody>
          <a:bodyPr vert="horz" wrap="square" lIns="0" tIns="124460" rIns="0" bIns="0" rtlCol="0">
            <a:spAutoFit/>
          </a:bodyPr>
          <a:lstStyle/>
          <a:p>
            <a:pPr marL="12700">
              <a:lnSpc>
                <a:spcPct val="100000"/>
              </a:lnSpc>
              <a:spcBef>
                <a:spcPts val="980"/>
              </a:spcBef>
            </a:pPr>
            <a:r>
              <a:rPr sz="2000" b="1" spc="-5" dirty="0">
                <a:latin typeface="Cambria"/>
                <a:cs typeface="Cambria"/>
              </a:rPr>
              <a:t>USP</a:t>
            </a:r>
            <a:endParaRPr sz="2000" dirty="0">
              <a:latin typeface="Cambria"/>
              <a:cs typeface="Cambria"/>
            </a:endParaRPr>
          </a:p>
          <a:p>
            <a:pPr marL="12700" marR="27940">
              <a:lnSpc>
                <a:spcPct val="90000"/>
              </a:lnSpc>
              <a:spcBef>
                <a:spcPts val="1020"/>
              </a:spcBef>
            </a:pPr>
            <a:r>
              <a:rPr lang="en-IN" sz="1800" spc="-5" dirty="0">
                <a:latin typeface="Cambria"/>
                <a:cs typeface="Cambria"/>
              </a:rPr>
              <a:t>Amul</a:t>
            </a:r>
            <a:r>
              <a:rPr sz="1800" spc="-5" dirty="0">
                <a:latin typeface="Cambria"/>
                <a:cs typeface="Cambria"/>
              </a:rPr>
              <a:t>’s unique selling proposition </a:t>
            </a:r>
            <a:r>
              <a:rPr sz="1800" dirty="0">
                <a:latin typeface="Cambria"/>
                <a:cs typeface="Cambria"/>
              </a:rPr>
              <a:t>(USP) lies in its </a:t>
            </a:r>
            <a:r>
              <a:rPr sz="1800" spc="-5" dirty="0">
                <a:latin typeface="Cambria"/>
                <a:cs typeface="Cambria"/>
              </a:rPr>
              <a:t>wide </a:t>
            </a:r>
            <a:r>
              <a:rPr sz="1800" spc="-10" dirty="0">
                <a:latin typeface="Cambria"/>
                <a:cs typeface="Cambria"/>
              </a:rPr>
              <a:t>range </a:t>
            </a:r>
            <a:r>
              <a:rPr sz="1800" dirty="0">
                <a:latin typeface="Cambria"/>
                <a:cs typeface="Cambria"/>
              </a:rPr>
              <a:t>of </a:t>
            </a:r>
            <a:r>
              <a:rPr sz="1800" spc="-5" dirty="0">
                <a:latin typeface="Cambria"/>
                <a:cs typeface="Cambria"/>
              </a:rPr>
              <a:t>quality food products, focusing </a:t>
            </a:r>
            <a:r>
              <a:rPr sz="1800" dirty="0">
                <a:latin typeface="Cambria"/>
                <a:cs typeface="Cambria"/>
              </a:rPr>
              <a:t>on </a:t>
            </a:r>
            <a:r>
              <a:rPr sz="1800" spc="-385" dirty="0">
                <a:latin typeface="Cambria"/>
                <a:cs typeface="Cambria"/>
              </a:rPr>
              <a:t> </a:t>
            </a:r>
            <a:r>
              <a:rPr sz="1800" spc="-10" dirty="0">
                <a:latin typeface="Cambria"/>
                <a:cs typeface="Cambria"/>
              </a:rPr>
              <a:t>taste,</a:t>
            </a:r>
            <a:r>
              <a:rPr sz="1800" spc="20" dirty="0">
                <a:latin typeface="Cambria"/>
                <a:cs typeface="Cambria"/>
              </a:rPr>
              <a:t> </a:t>
            </a:r>
            <a:r>
              <a:rPr sz="1800" spc="-5" dirty="0">
                <a:latin typeface="Cambria"/>
                <a:cs typeface="Cambria"/>
              </a:rPr>
              <a:t>nutrition,</a:t>
            </a:r>
            <a:r>
              <a:rPr sz="1800" spc="3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convenience.</a:t>
            </a:r>
            <a:r>
              <a:rPr sz="1800" spc="-70" dirty="0">
                <a:latin typeface="Cambria"/>
                <a:cs typeface="Cambria"/>
              </a:rPr>
              <a:t> </a:t>
            </a:r>
            <a:r>
              <a:rPr sz="1800" spc="-10" dirty="0">
                <a:latin typeface="Cambria"/>
                <a:cs typeface="Cambria"/>
              </a:rPr>
              <a:t>They</a:t>
            </a:r>
            <a:r>
              <a:rPr sz="1800" spc="15" dirty="0">
                <a:latin typeface="Cambria"/>
                <a:cs typeface="Cambria"/>
              </a:rPr>
              <a:t> </a:t>
            </a:r>
            <a:r>
              <a:rPr sz="1800" spc="-5" dirty="0">
                <a:latin typeface="Cambria"/>
                <a:cs typeface="Cambria"/>
              </a:rPr>
              <a:t>often emphasize</a:t>
            </a:r>
            <a:r>
              <a:rPr sz="1800" spc="-25" dirty="0">
                <a:latin typeface="Cambria"/>
                <a:cs typeface="Cambria"/>
              </a:rPr>
              <a:t> </a:t>
            </a:r>
            <a:r>
              <a:rPr sz="1800" spc="-5" dirty="0">
                <a:latin typeface="Cambria"/>
                <a:cs typeface="Cambria"/>
              </a:rPr>
              <a:t>their</a:t>
            </a:r>
            <a:r>
              <a:rPr sz="1800" spc="10" dirty="0">
                <a:latin typeface="Cambria"/>
                <a:cs typeface="Cambria"/>
              </a:rPr>
              <a:t> </a:t>
            </a:r>
            <a:r>
              <a:rPr sz="1800" spc="-5" dirty="0">
                <a:latin typeface="Cambria"/>
                <a:cs typeface="Cambria"/>
              </a:rPr>
              <a:t>commitment</a:t>
            </a:r>
            <a:r>
              <a:rPr sz="1800" spc="3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using</a:t>
            </a:r>
            <a:r>
              <a:rPr sz="1800" spc="30" dirty="0">
                <a:latin typeface="Cambria"/>
                <a:cs typeface="Cambria"/>
              </a:rPr>
              <a:t> </a:t>
            </a:r>
            <a:r>
              <a:rPr sz="1800" spc="-5" dirty="0">
                <a:latin typeface="Cambria"/>
                <a:cs typeface="Cambria"/>
              </a:rPr>
              <a:t>high-quality </a:t>
            </a:r>
            <a:r>
              <a:rPr sz="1800" dirty="0">
                <a:latin typeface="Cambria"/>
                <a:cs typeface="Cambria"/>
              </a:rPr>
              <a:t> </a:t>
            </a:r>
            <a:r>
              <a:rPr sz="1800" spc="-5" dirty="0">
                <a:latin typeface="Cambria"/>
                <a:cs typeface="Cambria"/>
              </a:rPr>
              <a:t>ingredients, </a:t>
            </a:r>
            <a:r>
              <a:rPr sz="1800" dirty="0">
                <a:latin typeface="Cambria"/>
                <a:cs typeface="Cambria"/>
              </a:rPr>
              <a:t>maintaining </a:t>
            </a:r>
            <a:r>
              <a:rPr sz="1800" spc="-5" dirty="0">
                <a:latin typeface="Cambria"/>
                <a:cs typeface="Cambria"/>
              </a:rPr>
              <a:t>stringent quality control standards, </a:t>
            </a:r>
            <a:r>
              <a:rPr sz="1800" dirty="0">
                <a:latin typeface="Cambria"/>
                <a:cs typeface="Cambria"/>
              </a:rPr>
              <a:t>and </a:t>
            </a:r>
            <a:r>
              <a:rPr sz="1800" spc="-5" dirty="0">
                <a:latin typeface="Cambria"/>
                <a:cs typeface="Cambria"/>
              </a:rPr>
              <a:t>catering </a:t>
            </a:r>
            <a:r>
              <a:rPr sz="1800" spc="-20" dirty="0">
                <a:latin typeface="Cambria"/>
                <a:cs typeface="Cambria"/>
              </a:rPr>
              <a:t>to </a:t>
            </a:r>
            <a:r>
              <a:rPr sz="1800" spc="-10" dirty="0">
                <a:latin typeface="Cambria"/>
                <a:cs typeface="Cambria"/>
              </a:rPr>
              <a:t>diverse </a:t>
            </a:r>
            <a:r>
              <a:rPr sz="1800" spc="-5" dirty="0">
                <a:latin typeface="Cambria"/>
                <a:cs typeface="Cambria"/>
              </a:rPr>
              <a:t>consumer </a:t>
            </a:r>
            <a:r>
              <a:rPr sz="1800" dirty="0">
                <a:latin typeface="Cambria"/>
                <a:cs typeface="Cambria"/>
              </a:rPr>
              <a:t> </a:t>
            </a:r>
            <a:r>
              <a:rPr sz="1800" spc="-5" dirty="0">
                <a:latin typeface="Cambria"/>
                <a:cs typeface="Cambria"/>
              </a:rPr>
              <a:t>preferences</a:t>
            </a:r>
            <a:r>
              <a:rPr sz="1800" spc="-70" dirty="0">
                <a:latin typeface="Cambria"/>
                <a:cs typeface="Cambria"/>
              </a:rPr>
              <a:t> </a:t>
            </a:r>
            <a:r>
              <a:rPr sz="1800" spc="-5" dirty="0">
                <a:latin typeface="Cambria"/>
                <a:cs typeface="Cambria"/>
              </a:rPr>
              <a:t>with</a:t>
            </a:r>
            <a:r>
              <a:rPr sz="1800" spc="25" dirty="0">
                <a:latin typeface="Cambria"/>
                <a:cs typeface="Cambria"/>
              </a:rPr>
              <a:t> </a:t>
            </a:r>
            <a:r>
              <a:rPr sz="1800" spc="-15" dirty="0">
                <a:latin typeface="Cambria"/>
                <a:cs typeface="Cambria"/>
              </a:rPr>
              <a:t>innovative</a:t>
            </a:r>
            <a:r>
              <a:rPr sz="1800" spc="-5" dirty="0">
                <a:latin typeface="Cambria"/>
                <a:cs typeface="Cambria"/>
              </a:rPr>
              <a:t> </a:t>
            </a:r>
            <a:r>
              <a:rPr sz="1800" spc="-10" dirty="0">
                <a:latin typeface="Cambria"/>
                <a:cs typeface="Cambria"/>
              </a:rPr>
              <a:t>flavors</a:t>
            </a:r>
            <a:r>
              <a:rPr sz="1800" spc="-35" dirty="0">
                <a:latin typeface="Cambria"/>
                <a:cs typeface="Cambria"/>
              </a:rPr>
              <a:t> </a:t>
            </a:r>
            <a:r>
              <a:rPr sz="1800" dirty="0">
                <a:latin typeface="Cambria"/>
                <a:cs typeface="Cambria"/>
              </a:rPr>
              <a:t>and</a:t>
            </a:r>
            <a:r>
              <a:rPr sz="1800" spc="-5" dirty="0">
                <a:latin typeface="Cambria"/>
                <a:cs typeface="Cambria"/>
              </a:rPr>
              <a:t> packaging.</a:t>
            </a:r>
            <a:endParaRPr sz="1800" dirty="0">
              <a:latin typeface="Cambria"/>
              <a:cs typeface="Cambria"/>
            </a:endParaRPr>
          </a:p>
          <a:p>
            <a:pPr>
              <a:lnSpc>
                <a:spcPct val="100000"/>
              </a:lnSpc>
              <a:spcBef>
                <a:spcPts val="55"/>
              </a:spcBef>
            </a:pPr>
            <a:endParaRPr sz="3100" dirty="0">
              <a:latin typeface="Cambria"/>
              <a:cs typeface="Cambria"/>
            </a:endParaRPr>
          </a:p>
          <a:p>
            <a:pPr marL="12700">
              <a:lnSpc>
                <a:spcPct val="100000"/>
              </a:lnSpc>
            </a:pPr>
            <a:r>
              <a:rPr sz="2000" b="1" spc="-5" dirty="0">
                <a:latin typeface="Cambria"/>
                <a:cs typeface="Cambria"/>
              </a:rPr>
              <a:t>Online</a:t>
            </a:r>
            <a:r>
              <a:rPr sz="2000" b="1" spc="-30" dirty="0">
                <a:latin typeface="Cambria"/>
                <a:cs typeface="Cambria"/>
              </a:rPr>
              <a:t> </a:t>
            </a:r>
            <a:r>
              <a:rPr sz="2000" b="1" spc="-10" dirty="0">
                <a:latin typeface="Cambria"/>
                <a:cs typeface="Cambria"/>
              </a:rPr>
              <a:t>Communication:</a:t>
            </a:r>
            <a:endParaRPr sz="2000" dirty="0">
              <a:latin typeface="Cambria"/>
              <a:cs typeface="Cambria"/>
            </a:endParaRPr>
          </a:p>
          <a:p>
            <a:pPr marL="12700" marR="2417445">
              <a:lnSpc>
                <a:spcPct val="136400"/>
              </a:lnSpc>
              <a:spcBef>
                <a:spcPts val="15"/>
              </a:spcBef>
            </a:pPr>
            <a:r>
              <a:rPr sz="1800" dirty="0">
                <a:latin typeface="Cambria"/>
                <a:cs typeface="Cambria"/>
              </a:rPr>
              <a:t>Social media </a:t>
            </a:r>
            <a:r>
              <a:rPr lang="en-IN" sz="1800" spc="-5" dirty="0">
                <a:latin typeface="Cambria"/>
                <a:cs typeface="Cambria"/>
              </a:rPr>
              <a:t>Amul</a:t>
            </a:r>
            <a:r>
              <a:rPr sz="1800" spc="-5" dirty="0">
                <a:latin typeface="Cambria"/>
                <a:cs typeface="Cambria"/>
              </a:rPr>
              <a:t>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platforms </a:t>
            </a:r>
            <a:r>
              <a:rPr sz="1800" spc="-10" dirty="0">
                <a:latin typeface="Cambria"/>
                <a:cs typeface="Cambria"/>
              </a:rPr>
              <a:t>like Facebook, </a:t>
            </a:r>
            <a:r>
              <a:rPr sz="1800" spc="-5" dirty="0">
                <a:latin typeface="Cambria"/>
                <a:cs typeface="Cambria"/>
              </a:rPr>
              <a:t> </a:t>
            </a:r>
            <a:r>
              <a:rPr sz="1800" spc="-35" dirty="0">
                <a:latin typeface="Cambria"/>
                <a:cs typeface="Cambria"/>
              </a:rPr>
              <a:t>Twitter,</a:t>
            </a:r>
            <a:r>
              <a:rPr sz="1800" spc="15" dirty="0">
                <a:latin typeface="Cambria"/>
                <a:cs typeface="Cambria"/>
              </a:rPr>
              <a:t> </a:t>
            </a:r>
            <a:r>
              <a:rPr sz="1800" spc="-10" dirty="0">
                <a:latin typeface="Cambria"/>
                <a:cs typeface="Cambria"/>
              </a:rPr>
              <a:t>Instagram,</a:t>
            </a:r>
            <a:r>
              <a:rPr sz="1800" spc="20" dirty="0">
                <a:latin typeface="Cambria"/>
                <a:cs typeface="Cambria"/>
              </a:rPr>
              <a:t> </a:t>
            </a:r>
            <a:r>
              <a:rPr sz="1800" dirty="0">
                <a:latin typeface="Cambria"/>
                <a:cs typeface="Cambria"/>
              </a:rPr>
              <a:t>and</a:t>
            </a:r>
            <a:r>
              <a:rPr sz="1800" spc="-5" dirty="0">
                <a:latin typeface="Cambria"/>
                <a:cs typeface="Cambria"/>
              </a:rPr>
              <a:t> Linkedln.</a:t>
            </a:r>
            <a:r>
              <a:rPr sz="1800" dirty="0">
                <a:latin typeface="Cambria"/>
                <a:cs typeface="Cambria"/>
              </a:rPr>
              <a:t> </a:t>
            </a:r>
            <a:r>
              <a:rPr sz="1800" spc="-10" dirty="0">
                <a:latin typeface="Cambria"/>
                <a:cs typeface="Cambria"/>
              </a:rPr>
              <a:t>They</a:t>
            </a:r>
            <a:r>
              <a:rPr sz="1800" spc="-15" dirty="0">
                <a:latin typeface="Cambria"/>
                <a:cs typeface="Cambria"/>
              </a:rPr>
              <a:t> </a:t>
            </a:r>
            <a:r>
              <a:rPr sz="1800" spc="-5" dirty="0">
                <a:latin typeface="Cambria"/>
                <a:cs typeface="Cambria"/>
              </a:rPr>
              <a:t>use</a:t>
            </a:r>
            <a:r>
              <a:rPr sz="1800" spc="40" dirty="0">
                <a:latin typeface="Cambria"/>
                <a:cs typeface="Cambria"/>
              </a:rPr>
              <a:t> </a:t>
            </a:r>
            <a:r>
              <a:rPr sz="1800" spc="-5" dirty="0">
                <a:latin typeface="Cambria"/>
                <a:cs typeface="Cambria"/>
              </a:rPr>
              <a:t>these</a:t>
            </a:r>
            <a:r>
              <a:rPr sz="1800" spc="-10" dirty="0">
                <a:latin typeface="Cambria"/>
                <a:cs typeface="Cambria"/>
              </a:rPr>
              <a:t> </a:t>
            </a:r>
            <a:r>
              <a:rPr sz="1800" spc="-5" dirty="0">
                <a:latin typeface="Cambria"/>
                <a:cs typeface="Cambria"/>
              </a:rPr>
              <a:t>platforms</a:t>
            </a:r>
            <a:r>
              <a:rPr sz="1800" spc="5"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share</a:t>
            </a:r>
            <a:r>
              <a:rPr sz="1800" spc="10" dirty="0">
                <a:latin typeface="Cambria"/>
                <a:cs typeface="Cambria"/>
              </a:rPr>
              <a:t> </a:t>
            </a:r>
            <a:r>
              <a:rPr sz="1800" spc="-5" dirty="0">
                <a:latin typeface="Cambria"/>
                <a:cs typeface="Cambria"/>
              </a:rPr>
              <a:t>product </a:t>
            </a:r>
            <a:r>
              <a:rPr sz="1800" dirty="0">
                <a:latin typeface="Cambria"/>
                <a:cs typeface="Cambria"/>
              </a:rPr>
              <a:t> </a:t>
            </a:r>
            <a:r>
              <a:rPr sz="1800" spc="-5" dirty="0">
                <a:latin typeface="Cambria"/>
                <a:cs typeface="Cambria"/>
              </a:rPr>
              <a:t>Updates,</a:t>
            </a:r>
            <a:r>
              <a:rPr sz="1800" spc="-20" dirty="0">
                <a:latin typeface="Cambria"/>
                <a:cs typeface="Cambria"/>
              </a:rPr>
              <a:t> </a:t>
            </a:r>
            <a:r>
              <a:rPr sz="1800" spc="-5" dirty="0">
                <a:latin typeface="Cambria"/>
                <a:cs typeface="Cambria"/>
              </a:rPr>
              <a:t>promotions,</a:t>
            </a:r>
            <a:r>
              <a:rPr sz="1800" spc="5" dirty="0">
                <a:latin typeface="Cambria"/>
                <a:cs typeface="Cambria"/>
              </a:rPr>
              <a:t> </a:t>
            </a:r>
            <a:r>
              <a:rPr sz="1800" spc="-5" dirty="0">
                <a:latin typeface="Cambria"/>
                <a:cs typeface="Cambria"/>
              </a:rPr>
              <a:t>recipes,</a:t>
            </a:r>
            <a:r>
              <a:rPr sz="1800" spc="-2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engage</a:t>
            </a:r>
            <a:r>
              <a:rPr sz="1800" spc="-25" dirty="0">
                <a:latin typeface="Cambria"/>
                <a:cs typeface="Cambria"/>
              </a:rPr>
              <a:t> </a:t>
            </a:r>
            <a:r>
              <a:rPr sz="1800" spc="-5" dirty="0">
                <a:latin typeface="Cambria"/>
                <a:cs typeface="Cambria"/>
              </a:rPr>
              <a:t>with</a:t>
            </a:r>
            <a:r>
              <a:rPr sz="1800" spc="35" dirty="0">
                <a:latin typeface="Cambria"/>
                <a:cs typeface="Cambria"/>
              </a:rPr>
              <a:t> </a:t>
            </a:r>
            <a:r>
              <a:rPr sz="1800" spc="-10" dirty="0">
                <a:latin typeface="Cambria"/>
                <a:cs typeface="Cambria"/>
              </a:rPr>
              <a:t>customers</a:t>
            </a:r>
            <a:r>
              <a:rPr sz="1800" spc="30" dirty="0">
                <a:latin typeface="Cambria"/>
                <a:cs typeface="Cambria"/>
              </a:rPr>
              <a:t> </a:t>
            </a:r>
            <a:r>
              <a:rPr sz="1800" spc="-15" dirty="0">
                <a:latin typeface="Cambria"/>
                <a:cs typeface="Cambria"/>
              </a:rPr>
              <a:t>through</a:t>
            </a:r>
            <a:r>
              <a:rPr sz="1800" spc="30" dirty="0">
                <a:latin typeface="Cambria"/>
                <a:cs typeface="Cambria"/>
              </a:rPr>
              <a:t> </a:t>
            </a:r>
            <a:r>
              <a:rPr sz="1800" spc="-5" dirty="0">
                <a:latin typeface="Cambria"/>
                <a:cs typeface="Cambria"/>
              </a:rPr>
              <a:t>comments, </a:t>
            </a:r>
            <a:r>
              <a:rPr sz="1800" spc="-380" dirty="0">
                <a:latin typeface="Cambria"/>
                <a:cs typeface="Cambria"/>
              </a:rPr>
              <a:t> </a:t>
            </a:r>
            <a:r>
              <a:rPr sz="1800" spc="-5" dirty="0">
                <a:latin typeface="Cambria"/>
                <a:cs typeface="Cambria"/>
              </a:rPr>
              <a:t>Messages</a:t>
            </a:r>
            <a:r>
              <a:rPr sz="1800" spc="-1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contests.</a:t>
            </a:r>
            <a:r>
              <a:rPr sz="1800" spc="30" dirty="0">
                <a:latin typeface="Cambria"/>
                <a:cs typeface="Cambria"/>
              </a:rPr>
              <a:t> </a:t>
            </a:r>
            <a:r>
              <a:rPr sz="1800" spc="-5" dirty="0">
                <a:latin typeface="Cambria"/>
                <a:cs typeface="Cambria"/>
              </a:rPr>
              <a:t>It</a:t>
            </a:r>
            <a:r>
              <a:rPr sz="1800" spc="30" dirty="0">
                <a:latin typeface="Cambria"/>
                <a:cs typeface="Cambria"/>
              </a:rPr>
              <a:t> </a:t>
            </a:r>
            <a:r>
              <a:rPr sz="1800" spc="-5" dirty="0">
                <a:latin typeface="Cambria"/>
                <a:cs typeface="Cambria"/>
              </a:rPr>
              <a:t>also includes</a:t>
            </a:r>
            <a:r>
              <a:rPr sz="1800" spc="-15" dirty="0">
                <a:latin typeface="Cambria"/>
                <a:cs typeface="Cambria"/>
              </a:rPr>
              <a:t> </a:t>
            </a:r>
            <a:r>
              <a:rPr sz="1800" spc="-10" dirty="0">
                <a:latin typeface="Cambria"/>
                <a:cs typeface="Cambria"/>
              </a:rPr>
              <a:t>features</a:t>
            </a:r>
            <a:r>
              <a:rPr sz="1800" spc="10" dirty="0">
                <a:latin typeface="Cambria"/>
                <a:cs typeface="Cambria"/>
              </a:rPr>
              <a:t> </a:t>
            </a:r>
            <a:r>
              <a:rPr sz="1800" spc="-10" dirty="0">
                <a:latin typeface="Cambria"/>
                <a:cs typeface="Cambria"/>
              </a:rPr>
              <a:t>like</a:t>
            </a:r>
            <a:r>
              <a:rPr sz="1800" spc="20" dirty="0">
                <a:latin typeface="Cambria"/>
                <a:cs typeface="Cambria"/>
              </a:rPr>
              <a:t> </a:t>
            </a:r>
            <a:r>
              <a:rPr sz="1800" dirty="0">
                <a:latin typeface="Cambria"/>
                <a:cs typeface="Cambria"/>
              </a:rPr>
              <a:t>online</a:t>
            </a:r>
            <a:r>
              <a:rPr sz="1800" spc="-25" dirty="0">
                <a:latin typeface="Cambria"/>
                <a:cs typeface="Cambria"/>
              </a:rPr>
              <a:t> </a:t>
            </a:r>
            <a:r>
              <a:rPr sz="1800" spc="-5" dirty="0">
                <a:latin typeface="Cambria"/>
                <a:cs typeface="Cambria"/>
              </a:rPr>
              <a:t>shopping,</a:t>
            </a:r>
            <a:r>
              <a:rPr sz="1800" spc="-15" dirty="0">
                <a:latin typeface="Cambria"/>
                <a:cs typeface="Cambria"/>
              </a:rPr>
              <a:t> where</a:t>
            </a:r>
            <a:endParaRPr sz="1800" dirty="0">
              <a:latin typeface="Cambria"/>
              <a:cs typeface="Cambria"/>
            </a:endParaRPr>
          </a:p>
          <a:p>
            <a:pPr marL="12700" marR="5080">
              <a:lnSpc>
                <a:spcPts val="1939"/>
              </a:lnSpc>
              <a:spcBef>
                <a:spcPts val="1015"/>
              </a:spcBef>
            </a:pPr>
            <a:r>
              <a:rPr sz="1800" spc="-10" dirty="0">
                <a:latin typeface="Cambria"/>
                <a:cs typeface="Cambria"/>
              </a:rPr>
              <a:t>Customers</a:t>
            </a:r>
            <a:r>
              <a:rPr sz="1800" spc="55" dirty="0">
                <a:latin typeface="Cambria"/>
                <a:cs typeface="Cambria"/>
              </a:rPr>
              <a:t> </a:t>
            </a:r>
            <a:r>
              <a:rPr sz="1800" dirty="0">
                <a:latin typeface="Cambria"/>
                <a:cs typeface="Cambria"/>
              </a:rPr>
              <a:t>can</a:t>
            </a:r>
            <a:r>
              <a:rPr sz="1800" spc="-5" dirty="0">
                <a:latin typeface="Cambria"/>
                <a:cs typeface="Cambria"/>
              </a:rPr>
              <a:t> </a:t>
            </a:r>
            <a:r>
              <a:rPr sz="1800" spc="-15" dirty="0">
                <a:latin typeface="Cambria"/>
                <a:cs typeface="Cambria"/>
              </a:rPr>
              <a:t>browse</a:t>
            </a:r>
            <a:r>
              <a:rPr sz="1800" dirty="0">
                <a:latin typeface="Cambria"/>
                <a:cs typeface="Cambria"/>
              </a:rPr>
              <a:t> and </a:t>
            </a:r>
            <a:r>
              <a:rPr sz="1800" spc="-10" dirty="0">
                <a:latin typeface="Cambria"/>
                <a:cs typeface="Cambria"/>
              </a:rPr>
              <a:t>purchase</a:t>
            </a:r>
            <a:r>
              <a:rPr lang="en-IN" sz="1800" spc="-10" dirty="0">
                <a:latin typeface="Cambria"/>
                <a:cs typeface="Cambria"/>
              </a:rPr>
              <a:t> </a:t>
            </a:r>
            <a:r>
              <a:rPr lang="en-IN" sz="1800" spc="-5" dirty="0">
                <a:latin typeface="Cambria"/>
                <a:cs typeface="Cambria"/>
              </a:rPr>
              <a:t>Amul </a:t>
            </a:r>
            <a:r>
              <a:rPr sz="1800" spc="-5" dirty="0">
                <a:latin typeface="Cambria"/>
                <a:cs typeface="Cambria"/>
              </a:rPr>
              <a:t>products.</a:t>
            </a:r>
            <a:r>
              <a:rPr sz="1800" spc="25" dirty="0">
                <a:latin typeface="Cambria"/>
                <a:cs typeface="Cambria"/>
              </a:rPr>
              <a:t> </a:t>
            </a:r>
            <a:r>
              <a:rPr sz="1800" spc="-5" dirty="0">
                <a:latin typeface="Cambria"/>
                <a:cs typeface="Cambria"/>
              </a:rPr>
              <a:t>Britannia</a:t>
            </a:r>
            <a:r>
              <a:rPr sz="1800" spc="-25" dirty="0">
                <a:latin typeface="Cambria"/>
                <a:cs typeface="Cambria"/>
              </a:rPr>
              <a:t> </a:t>
            </a:r>
            <a:r>
              <a:rPr sz="1800" spc="-10" dirty="0">
                <a:latin typeface="Cambria"/>
                <a:cs typeface="Cambria"/>
              </a:rPr>
              <a:t>may</a:t>
            </a:r>
            <a:r>
              <a:rPr sz="1800" dirty="0">
                <a:latin typeface="Cambria"/>
                <a:cs typeface="Cambria"/>
              </a:rPr>
              <a:t> </a:t>
            </a:r>
            <a:r>
              <a:rPr sz="1800" spc="-15" dirty="0">
                <a:latin typeface="Cambria"/>
                <a:cs typeface="Cambria"/>
              </a:rPr>
              <a:t>have</a:t>
            </a:r>
            <a:r>
              <a:rPr sz="1800" spc="-25" dirty="0">
                <a:latin typeface="Cambria"/>
                <a:cs typeface="Cambria"/>
              </a:rPr>
              <a:t> </a:t>
            </a:r>
            <a:r>
              <a:rPr sz="1800" spc="-5" dirty="0">
                <a:latin typeface="Cambria"/>
                <a:cs typeface="Cambria"/>
              </a:rPr>
              <a:t>mobile</a:t>
            </a:r>
            <a:r>
              <a:rPr sz="1800" spc="20" dirty="0">
                <a:latin typeface="Cambria"/>
                <a:cs typeface="Cambria"/>
              </a:rPr>
              <a:t> </a:t>
            </a:r>
            <a:r>
              <a:rPr sz="1800" dirty="0">
                <a:latin typeface="Cambria"/>
                <a:cs typeface="Cambria"/>
              </a:rPr>
              <a:t>apps</a:t>
            </a:r>
            <a:r>
              <a:rPr sz="1800" spc="-15" dirty="0">
                <a:latin typeface="Cambria"/>
                <a:cs typeface="Cambria"/>
              </a:rPr>
              <a:t> </a:t>
            </a:r>
            <a:r>
              <a:rPr sz="1800" spc="-10" dirty="0">
                <a:latin typeface="Cambria"/>
                <a:cs typeface="Cambria"/>
              </a:rPr>
              <a:t>for</a:t>
            </a:r>
            <a:r>
              <a:rPr sz="1800" dirty="0">
                <a:latin typeface="Cambria"/>
                <a:cs typeface="Cambria"/>
              </a:rPr>
              <a:t> specific </a:t>
            </a:r>
            <a:r>
              <a:rPr sz="1800" spc="5" dirty="0">
                <a:latin typeface="Cambria"/>
                <a:cs typeface="Cambria"/>
              </a:rPr>
              <a:t> </a:t>
            </a:r>
            <a:r>
              <a:rPr sz="1800" spc="-5" dirty="0">
                <a:latin typeface="Cambria"/>
                <a:cs typeface="Cambria"/>
              </a:rPr>
              <a:t>purposes,</a:t>
            </a:r>
            <a:r>
              <a:rPr sz="1800" spc="10" dirty="0">
                <a:latin typeface="Cambria"/>
                <a:cs typeface="Cambria"/>
              </a:rPr>
              <a:t> </a:t>
            </a:r>
            <a:r>
              <a:rPr sz="1800" spc="-5" dirty="0">
                <a:latin typeface="Cambria"/>
                <a:cs typeface="Cambria"/>
              </a:rPr>
              <a:t>such</a:t>
            </a:r>
            <a:r>
              <a:rPr sz="1800" spc="30" dirty="0">
                <a:latin typeface="Cambria"/>
                <a:cs typeface="Cambria"/>
              </a:rPr>
              <a:t> </a:t>
            </a:r>
            <a:r>
              <a:rPr sz="1800" dirty="0">
                <a:latin typeface="Cambria"/>
                <a:cs typeface="Cambria"/>
              </a:rPr>
              <a:t>as</a:t>
            </a:r>
            <a:r>
              <a:rPr sz="1800" spc="-10" dirty="0">
                <a:latin typeface="Cambria"/>
                <a:cs typeface="Cambria"/>
              </a:rPr>
              <a:t> </a:t>
            </a:r>
            <a:r>
              <a:rPr sz="1800" spc="-5" dirty="0">
                <a:latin typeface="Cambria"/>
                <a:cs typeface="Cambria"/>
              </a:rPr>
              <a:t>recipe</a:t>
            </a:r>
            <a:r>
              <a:rPr sz="1800" spc="-20" dirty="0">
                <a:latin typeface="Cambria"/>
                <a:cs typeface="Cambria"/>
              </a:rPr>
              <a:t> </a:t>
            </a:r>
            <a:r>
              <a:rPr sz="1800" dirty="0">
                <a:latin typeface="Cambria"/>
                <a:cs typeface="Cambria"/>
              </a:rPr>
              <a:t>apps</a:t>
            </a:r>
            <a:r>
              <a:rPr sz="1800" spc="-10" dirty="0">
                <a:latin typeface="Cambria"/>
                <a:cs typeface="Cambria"/>
              </a:rPr>
              <a:t> </a:t>
            </a:r>
            <a:r>
              <a:rPr sz="1800" dirty="0">
                <a:latin typeface="Cambria"/>
                <a:cs typeface="Cambria"/>
              </a:rPr>
              <a:t>or</a:t>
            </a:r>
            <a:r>
              <a:rPr sz="1800" spc="5" dirty="0">
                <a:latin typeface="Cambria"/>
                <a:cs typeface="Cambria"/>
              </a:rPr>
              <a:t> </a:t>
            </a:r>
            <a:r>
              <a:rPr sz="1800" spc="-15" dirty="0">
                <a:latin typeface="Cambria"/>
                <a:cs typeface="Cambria"/>
              </a:rPr>
              <a:t>loyalty</a:t>
            </a:r>
            <a:r>
              <a:rPr sz="1800" spc="45" dirty="0">
                <a:latin typeface="Cambria"/>
                <a:cs typeface="Cambria"/>
              </a:rPr>
              <a:t> </a:t>
            </a:r>
            <a:r>
              <a:rPr sz="1800" spc="-10" dirty="0">
                <a:latin typeface="Cambria"/>
                <a:cs typeface="Cambria"/>
              </a:rPr>
              <a:t>programs,</a:t>
            </a:r>
            <a:r>
              <a:rPr sz="1800" spc="10" dirty="0">
                <a:latin typeface="Cambria"/>
                <a:cs typeface="Cambria"/>
              </a:rPr>
              <a:t> </a:t>
            </a:r>
            <a:r>
              <a:rPr sz="1800" spc="-5" dirty="0">
                <a:latin typeface="Cambria"/>
                <a:cs typeface="Cambria"/>
              </a:rPr>
              <a:t>providing</a:t>
            </a:r>
            <a:r>
              <a:rPr sz="1800" spc="-55" dirty="0">
                <a:latin typeface="Cambria"/>
                <a:cs typeface="Cambria"/>
              </a:rPr>
              <a:t> </a:t>
            </a:r>
            <a:r>
              <a:rPr sz="1800" dirty="0">
                <a:latin typeface="Cambria"/>
                <a:cs typeface="Cambria"/>
              </a:rPr>
              <a:t>additional</a:t>
            </a:r>
            <a:r>
              <a:rPr sz="1800" spc="-35" dirty="0">
                <a:latin typeface="Cambria"/>
                <a:cs typeface="Cambria"/>
              </a:rPr>
              <a:t> </a:t>
            </a:r>
            <a:r>
              <a:rPr sz="1800" spc="-15" dirty="0">
                <a:latin typeface="Cambria"/>
                <a:cs typeface="Cambria"/>
              </a:rPr>
              <a:t>value</a:t>
            </a:r>
            <a:r>
              <a:rPr sz="1800" spc="25" dirty="0">
                <a:latin typeface="Cambria"/>
                <a:cs typeface="Cambria"/>
              </a:rPr>
              <a:t> </a:t>
            </a:r>
            <a:r>
              <a:rPr sz="1800" dirty="0">
                <a:latin typeface="Cambria"/>
                <a:cs typeface="Cambria"/>
              </a:rPr>
              <a:t>and</a:t>
            </a:r>
            <a:r>
              <a:rPr sz="1800" spc="10" dirty="0">
                <a:latin typeface="Cambria"/>
                <a:cs typeface="Cambria"/>
              </a:rPr>
              <a:t> </a:t>
            </a:r>
            <a:r>
              <a:rPr sz="1800" spc="-10" dirty="0">
                <a:latin typeface="Cambria"/>
                <a:cs typeface="Cambria"/>
              </a:rPr>
              <a:t>convenience</a:t>
            </a:r>
            <a:r>
              <a:rPr sz="1800" spc="-70" dirty="0">
                <a:latin typeface="Cambria"/>
                <a:cs typeface="Cambria"/>
              </a:rPr>
              <a:t> </a:t>
            </a:r>
            <a:r>
              <a:rPr sz="1800" spc="-20" dirty="0">
                <a:latin typeface="Cambria"/>
                <a:cs typeface="Cambria"/>
              </a:rPr>
              <a:t>to</a:t>
            </a:r>
            <a:r>
              <a:rPr sz="1800" spc="25" dirty="0">
                <a:latin typeface="Cambria"/>
                <a:cs typeface="Cambria"/>
              </a:rPr>
              <a:t> </a:t>
            </a:r>
            <a:r>
              <a:rPr sz="1800" spc="-5" dirty="0">
                <a:latin typeface="Cambria"/>
                <a:cs typeface="Cambria"/>
              </a:rPr>
              <a:t>their</a:t>
            </a:r>
            <a:endParaRPr sz="1800" dirty="0">
              <a:latin typeface="Cambria"/>
              <a:cs typeface="Cambria"/>
            </a:endParaRPr>
          </a:p>
          <a:p>
            <a:pPr marL="12700">
              <a:lnSpc>
                <a:spcPct val="100000"/>
              </a:lnSpc>
              <a:spcBef>
                <a:spcPts val="770"/>
              </a:spcBef>
            </a:pPr>
            <a:r>
              <a:rPr sz="1800" spc="-10" dirty="0">
                <a:latin typeface="Cambria"/>
                <a:cs typeface="Cambria"/>
              </a:rPr>
              <a:t>Customers.</a:t>
            </a:r>
            <a:endParaRPr sz="1800" dirty="0">
              <a:latin typeface="Cambria"/>
              <a:cs typeface="Cambria"/>
            </a:endParaRPr>
          </a:p>
        </p:txBody>
      </p:sp>
      <p:pic>
        <p:nvPicPr>
          <p:cNvPr id="6" name="Picture 5">
            <a:extLst>
              <a:ext uri="{FF2B5EF4-FFF2-40B4-BE49-F238E27FC236}">
                <a16:creationId xmlns:a16="http://schemas.microsoft.com/office/drawing/2014/main" id="{8D0AB649-2445-C053-9681-F9A9693EF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2458853"/>
            <a:ext cx="3124200" cy="19402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82980"/>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37098"/>
            <a:ext cx="10203180" cy="2058670"/>
          </a:xfrm>
          <a:prstGeom prst="rect">
            <a:avLst/>
          </a:prstGeom>
        </p:spPr>
        <p:txBody>
          <a:bodyPr vert="horz" wrap="square" lIns="0" tIns="123825" rIns="0" bIns="0" rtlCol="0">
            <a:spAutoFit/>
          </a:bodyPr>
          <a:lstStyle/>
          <a:p>
            <a:pPr marL="12700">
              <a:lnSpc>
                <a:spcPct val="100000"/>
              </a:lnSpc>
              <a:spcBef>
                <a:spcPts val="975"/>
              </a:spcBef>
            </a:pPr>
            <a:r>
              <a:rPr sz="2000" b="1" spc="-15" dirty="0">
                <a:latin typeface="Cambria"/>
                <a:cs typeface="Cambria"/>
              </a:rPr>
              <a:t>Strenghts</a:t>
            </a:r>
            <a:endParaRPr sz="2000" dirty="0">
              <a:latin typeface="Cambria"/>
              <a:cs typeface="Cambria"/>
            </a:endParaRPr>
          </a:p>
          <a:p>
            <a:pPr marL="297815" indent="-285750">
              <a:lnSpc>
                <a:spcPct val="100000"/>
              </a:lnSpc>
              <a:spcBef>
                <a:spcPts val="800"/>
              </a:spcBef>
              <a:buFont typeface="Wingdings" panose="05000000000000000000" pitchFamily="2" charset="2"/>
              <a:buChar char="Ø"/>
              <a:tabLst>
                <a:tab pos="292735" algn="l"/>
                <a:tab pos="293370" algn="l"/>
              </a:tabLst>
            </a:pPr>
            <a:r>
              <a:rPr sz="1800" spc="-10" dirty="0">
                <a:latin typeface="Cambria"/>
                <a:cs typeface="Cambria"/>
              </a:rPr>
              <a:t>Strong</a:t>
            </a:r>
            <a:r>
              <a:rPr sz="1800" spc="-5" dirty="0">
                <a:latin typeface="Cambria"/>
                <a:cs typeface="Cambria"/>
              </a:rPr>
              <a:t> </a:t>
            </a:r>
            <a:r>
              <a:rPr sz="1800" spc="-10" dirty="0">
                <a:latin typeface="Cambria"/>
                <a:cs typeface="Cambria"/>
              </a:rPr>
              <a:t>brand</a:t>
            </a:r>
            <a:r>
              <a:rPr sz="1800" spc="5" dirty="0">
                <a:latin typeface="Cambria"/>
                <a:cs typeface="Cambria"/>
              </a:rPr>
              <a:t> </a:t>
            </a:r>
            <a:r>
              <a:rPr sz="1800" spc="-5" dirty="0">
                <a:latin typeface="Cambria"/>
                <a:cs typeface="Cambria"/>
              </a:rPr>
              <a:t>recognition</a:t>
            </a:r>
            <a:r>
              <a:rPr sz="1800" spc="-25" dirty="0">
                <a:latin typeface="Cambria"/>
                <a:cs typeface="Cambria"/>
              </a:rPr>
              <a:t> </a:t>
            </a:r>
            <a:r>
              <a:rPr sz="1800" dirty="0">
                <a:latin typeface="Cambria"/>
                <a:cs typeface="Cambria"/>
              </a:rPr>
              <a:t>and</a:t>
            </a:r>
            <a:r>
              <a:rPr sz="1800" spc="-20" dirty="0">
                <a:latin typeface="Cambria"/>
                <a:cs typeface="Cambria"/>
              </a:rPr>
              <a:t> </a:t>
            </a:r>
            <a:r>
              <a:rPr sz="1800" spc="-5" dirty="0">
                <a:latin typeface="Cambria"/>
                <a:cs typeface="Cambria"/>
              </a:rPr>
              <a:t>heritage</a:t>
            </a:r>
            <a:r>
              <a:rPr sz="1800" dirty="0">
                <a:latin typeface="Cambria"/>
                <a:cs typeface="Cambria"/>
              </a:rPr>
              <a:t> </a:t>
            </a:r>
            <a:r>
              <a:rPr sz="1800" spc="-10" dirty="0">
                <a:latin typeface="Cambria"/>
                <a:cs typeface="Cambria"/>
              </a:rPr>
              <a:t>diverse</a:t>
            </a:r>
            <a:r>
              <a:rPr sz="1800" spc="-20" dirty="0">
                <a:latin typeface="Cambria"/>
                <a:cs typeface="Cambria"/>
              </a:rPr>
              <a:t> </a:t>
            </a:r>
            <a:r>
              <a:rPr sz="1800" spc="-5" dirty="0">
                <a:latin typeface="Cambria"/>
                <a:cs typeface="Cambria"/>
              </a:rPr>
              <a:t>product</a:t>
            </a:r>
            <a:r>
              <a:rPr sz="1800" spc="5" dirty="0">
                <a:latin typeface="Cambria"/>
                <a:cs typeface="Cambria"/>
              </a:rPr>
              <a:t> </a:t>
            </a:r>
            <a:r>
              <a:rPr sz="1800" spc="-10" dirty="0">
                <a:latin typeface="Cambria"/>
                <a:cs typeface="Cambria"/>
              </a:rPr>
              <a:t>range</a:t>
            </a:r>
            <a:r>
              <a:rPr sz="1800" spc="-25" dirty="0">
                <a:latin typeface="Cambria"/>
                <a:cs typeface="Cambria"/>
              </a:rPr>
              <a:t> </a:t>
            </a:r>
            <a:r>
              <a:rPr sz="1800" spc="-5" dirty="0">
                <a:latin typeface="Cambria"/>
                <a:cs typeface="Cambria"/>
              </a:rPr>
              <a:t>catering </a:t>
            </a:r>
            <a:r>
              <a:rPr sz="1800" spc="-20" dirty="0">
                <a:latin typeface="Cambria"/>
                <a:cs typeface="Cambria"/>
              </a:rPr>
              <a:t>to</a:t>
            </a:r>
            <a:r>
              <a:rPr sz="1800" spc="20" dirty="0">
                <a:latin typeface="Cambria"/>
                <a:cs typeface="Cambria"/>
              </a:rPr>
              <a:t> </a:t>
            </a:r>
            <a:r>
              <a:rPr sz="1800" spc="-5" dirty="0">
                <a:latin typeface="Cambria"/>
                <a:cs typeface="Cambria"/>
              </a:rPr>
              <a:t>varied</a:t>
            </a:r>
            <a:r>
              <a:rPr sz="1800" dirty="0">
                <a:latin typeface="Cambria"/>
                <a:cs typeface="Cambria"/>
              </a:rPr>
              <a:t> </a:t>
            </a:r>
            <a:r>
              <a:rPr sz="1800" spc="-10" dirty="0">
                <a:latin typeface="Cambria"/>
                <a:cs typeface="Cambria"/>
              </a:rPr>
              <a:t>preferences.</a:t>
            </a:r>
            <a:endParaRPr sz="1800" dirty="0">
              <a:latin typeface="Cambria"/>
              <a:cs typeface="Cambria"/>
            </a:endParaRPr>
          </a:p>
          <a:p>
            <a:pPr marL="298450" indent="-285750">
              <a:lnSpc>
                <a:spcPts val="2050"/>
              </a:lnSpc>
              <a:spcBef>
                <a:spcPts val="770"/>
              </a:spcBef>
              <a:buFont typeface="Wingdings" panose="05000000000000000000" pitchFamily="2" charset="2"/>
              <a:buChar char="Ø"/>
              <a:tabLst>
                <a:tab pos="240665" algn="l"/>
                <a:tab pos="241300" algn="l"/>
              </a:tabLst>
            </a:pPr>
            <a:r>
              <a:rPr sz="1800" spc="-10" dirty="0">
                <a:latin typeface="Cambria"/>
                <a:cs typeface="Cambria"/>
              </a:rPr>
              <a:t>The</a:t>
            </a:r>
            <a:r>
              <a:rPr sz="1800" spc="25" dirty="0">
                <a:latin typeface="Cambria"/>
                <a:cs typeface="Cambria"/>
              </a:rPr>
              <a:t> </a:t>
            </a:r>
            <a:r>
              <a:rPr sz="1800" spc="-10" dirty="0">
                <a:latin typeface="Cambria"/>
                <a:cs typeface="Cambria"/>
              </a:rPr>
              <a:t>strengths</a:t>
            </a:r>
            <a:r>
              <a:rPr sz="1800" spc="20" dirty="0">
                <a:latin typeface="Cambria"/>
                <a:cs typeface="Cambria"/>
              </a:rPr>
              <a:t> </a:t>
            </a:r>
            <a:r>
              <a:rPr sz="1800" spc="-15" dirty="0">
                <a:latin typeface="Cambria"/>
                <a:cs typeface="Cambria"/>
              </a:rPr>
              <a:t>collectively</a:t>
            </a:r>
            <a:r>
              <a:rPr sz="1800" spc="25" dirty="0">
                <a:latin typeface="Cambria"/>
                <a:cs typeface="Cambria"/>
              </a:rPr>
              <a:t> </a:t>
            </a:r>
            <a:r>
              <a:rPr sz="1800" spc="-10" dirty="0">
                <a:latin typeface="Cambria"/>
                <a:cs typeface="Cambria"/>
              </a:rPr>
              <a:t>contribute</a:t>
            </a:r>
            <a:r>
              <a:rPr sz="1800" spc="25" dirty="0">
                <a:latin typeface="Cambria"/>
                <a:cs typeface="Cambria"/>
              </a:rPr>
              <a:t> </a:t>
            </a:r>
            <a:r>
              <a:rPr sz="1800" spc="-20" dirty="0">
                <a:latin typeface="Cambria"/>
                <a:cs typeface="Cambria"/>
              </a:rPr>
              <a:t>to</a:t>
            </a:r>
            <a:r>
              <a:rPr sz="1800" spc="25" dirty="0">
                <a:latin typeface="Cambria"/>
                <a:cs typeface="Cambria"/>
              </a:rPr>
              <a:t> </a:t>
            </a:r>
            <a:r>
              <a:rPr lang="en-IN" sz="1800" spc="-5" dirty="0">
                <a:latin typeface="Cambria"/>
                <a:cs typeface="Cambria"/>
              </a:rPr>
              <a:t>Amul</a:t>
            </a:r>
            <a:r>
              <a:rPr sz="1800" spc="-5" dirty="0">
                <a:latin typeface="Cambria"/>
                <a:cs typeface="Cambria"/>
              </a:rPr>
              <a:t>’s</a:t>
            </a:r>
            <a:r>
              <a:rPr sz="1800" spc="-35" dirty="0">
                <a:latin typeface="Cambria"/>
                <a:cs typeface="Cambria"/>
              </a:rPr>
              <a:t> </a:t>
            </a:r>
            <a:r>
              <a:rPr sz="1800" spc="-10" dirty="0">
                <a:latin typeface="Cambria"/>
                <a:cs typeface="Cambria"/>
              </a:rPr>
              <a:t>market</a:t>
            </a:r>
            <a:r>
              <a:rPr sz="1800" spc="15" dirty="0">
                <a:latin typeface="Cambria"/>
                <a:cs typeface="Cambria"/>
              </a:rPr>
              <a:t> </a:t>
            </a:r>
            <a:r>
              <a:rPr sz="1800" spc="-5" dirty="0">
                <a:latin typeface="Cambria"/>
                <a:cs typeface="Cambria"/>
              </a:rPr>
              <a:t>leadership,</a:t>
            </a:r>
            <a:r>
              <a:rPr sz="1800" spc="-10" dirty="0">
                <a:latin typeface="Cambria"/>
                <a:cs typeface="Cambria"/>
              </a:rPr>
              <a:t> customer</a:t>
            </a:r>
            <a:r>
              <a:rPr sz="1800" spc="40" dirty="0">
                <a:latin typeface="Cambria"/>
                <a:cs typeface="Cambria"/>
              </a:rPr>
              <a:t> </a:t>
            </a:r>
            <a:r>
              <a:rPr sz="1800" spc="-5" dirty="0">
                <a:latin typeface="Cambria"/>
                <a:cs typeface="Cambria"/>
              </a:rPr>
              <a:t>trust</a:t>
            </a:r>
            <a:r>
              <a:rPr sz="1800" spc="60" dirty="0">
                <a:latin typeface="Cambria"/>
                <a:cs typeface="Cambria"/>
              </a:rPr>
              <a:t> </a:t>
            </a:r>
            <a:r>
              <a:rPr sz="1800" dirty="0">
                <a:latin typeface="Cambria"/>
                <a:cs typeface="Cambria"/>
              </a:rPr>
              <a:t>,</a:t>
            </a:r>
            <a:r>
              <a:rPr sz="1800" spc="15" dirty="0">
                <a:latin typeface="Cambria"/>
                <a:cs typeface="Cambria"/>
              </a:rPr>
              <a:t> </a:t>
            </a:r>
            <a:r>
              <a:rPr sz="1800" dirty="0">
                <a:latin typeface="Cambria"/>
                <a:cs typeface="Cambria"/>
              </a:rPr>
              <a:t>and</a:t>
            </a:r>
            <a:r>
              <a:rPr sz="1800" spc="10" dirty="0">
                <a:latin typeface="Cambria"/>
                <a:cs typeface="Cambria"/>
              </a:rPr>
              <a:t> </a:t>
            </a:r>
            <a:r>
              <a:rPr sz="1800" spc="-5" dirty="0">
                <a:latin typeface="Cambria"/>
                <a:cs typeface="Cambria"/>
              </a:rPr>
              <a:t>sustained</a:t>
            </a:r>
            <a:endParaRPr sz="1800" dirty="0">
              <a:latin typeface="Cambria"/>
              <a:cs typeface="Cambria"/>
            </a:endParaRPr>
          </a:p>
          <a:p>
            <a:pPr marL="241300">
              <a:lnSpc>
                <a:spcPts val="2050"/>
              </a:lnSpc>
            </a:pPr>
            <a:r>
              <a:rPr lang="en-IN" sz="1800" spc="-10" dirty="0">
                <a:latin typeface="Cambria"/>
                <a:cs typeface="Cambria"/>
              </a:rPr>
              <a:t> </a:t>
            </a:r>
            <a:r>
              <a:rPr sz="1800" spc="-10" dirty="0">
                <a:latin typeface="Cambria"/>
                <a:cs typeface="Cambria"/>
              </a:rPr>
              <a:t>growth</a:t>
            </a:r>
            <a:r>
              <a:rPr sz="1800" spc="-15" dirty="0">
                <a:latin typeface="Cambria"/>
                <a:cs typeface="Cambria"/>
              </a:rPr>
              <a:t> </a:t>
            </a:r>
            <a:r>
              <a:rPr sz="1800" dirty="0">
                <a:latin typeface="Cambria"/>
                <a:cs typeface="Cambria"/>
              </a:rPr>
              <a:t>in</a:t>
            </a:r>
            <a:r>
              <a:rPr sz="1800" spc="-20" dirty="0">
                <a:latin typeface="Cambria"/>
                <a:cs typeface="Cambria"/>
              </a:rPr>
              <a:t> </a:t>
            </a:r>
            <a:r>
              <a:rPr sz="1800" spc="-10" dirty="0">
                <a:latin typeface="Cambria"/>
                <a:cs typeface="Cambria"/>
              </a:rPr>
              <a:t>the</a:t>
            </a:r>
            <a:r>
              <a:rPr sz="1800" spc="10" dirty="0">
                <a:latin typeface="Cambria"/>
                <a:cs typeface="Cambria"/>
              </a:rPr>
              <a:t> </a:t>
            </a:r>
            <a:r>
              <a:rPr sz="1800" spc="-5" dirty="0">
                <a:latin typeface="Cambria"/>
                <a:cs typeface="Cambria"/>
              </a:rPr>
              <a:t>food</a:t>
            </a:r>
            <a:r>
              <a:rPr sz="1800" spc="-40" dirty="0">
                <a:latin typeface="Cambria"/>
                <a:cs typeface="Cambria"/>
              </a:rPr>
              <a:t> </a:t>
            </a:r>
            <a:r>
              <a:rPr sz="1800" spc="-20" dirty="0">
                <a:latin typeface="Cambria"/>
                <a:cs typeface="Cambria"/>
              </a:rPr>
              <a:t>industry.</a:t>
            </a:r>
            <a:endParaRPr sz="1800" dirty="0">
              <a:latin typeface="Cambria"/>
              <a:cs typeface="Cambria"/>
            </a:endParaRPr>
          </a:p>
          <a:p>
            <a:pPr marL="298450" marR="5080" indent="-285750">
              <a:lnSpc>
                <a:spcPts val="1939"/>
              </a:lnSpc>
              <a:spcBef>
                <a:spcPts val="1040"/>
              </a:spcBef>
              <a:buFont typeface="Wingdings" panose="05000000000000000000" pitchFamily="2" charset="2"/>
              <a:buChar char="Ø"/>
              <a:tabLst>
                <a:tab pos="292735" algn="l"/>
                <a:tab pos="293370" algn="l"/>
              </a:tabLst>
            </a:pPr>
            <a:r>
              <a:rPr sz="1800" spc="-15" dirty="0">
                <a:latin typeface="Cambria"/>
                <a:cs typeface="Cambria"/>
              </a:rPr>
              <a:t>Effective</a:t>
            </a:r>
            <a:r>
              <a:rPr sz="1800" dirty="0">
                <a:latin typeface="Cambria"/>
                <a:cs typeface="Cambria"/>
              </a:rPr>
              <a:t> </a:t>
            </a:r>
            <a:r>
              <a:rPr sz="1800" spc="-5" dirty="0">
                <a:latin typeface="Cambria"/>
                <a:cs typeface="Cambria"/>
              </a:rPr>
              <a:t>marketing</a:t>
            </a:r>
            <a:r>
              <a:rPr sz="1800" dirty="0">
                <a:latin typeface="Cambria"/>
                <a:cs typeface="Cambria"/>
              </a:rPr>
              <a:t> and</a:t>
            </a:r>
            <a:r>
              <a:rPr sz="1800" spc="-20" dirty="0">
                <a:latin typeface="Cambria"/>
                <a:cs typeface="Cambria"/>
              </a:rPr>
              <a:t> </a:t>
            </a:r>
            <a:r>
              <a:rPr sz="1800" spc="-10" dirty="0">
                <a:latin typeface="Cambria"/>
                <a:cs typeface="Cambria"/>
              </a:rPr>
              <a:t>advertising</a:t>
            </a:r>
            <a:r>
              <a:rPr sz="1800" spc="5" dirty="0">
                <a:latin typeface="Cambria"/>
                <a:cs typeface="Cambria"/>
              </a:rPr>
              <a:t> </a:t>
            </a:r>
            <a:r>
              <a:rPr sz="1800" spc="-10" dirty="0">
                <a:latin typeface="Cambria"/>
                <a:cs typeface="Cambria"/>
              </a:rPr>
              <a:t>strategies</a:t>
            </a:r>
            <a:r>
              <a:rPr sz="1800" spc="20" dirty="0">
                <a:latin typeface="Cambria"/>
                <a:cs typeface="Cambria"/>
              </a:rPr>
              <a:t> </a:t>
            </a:r>
            <a:r>
              <a:rPr sz="1800" spc="-5" dirty="0">
                <a:latin typeface="Cambria"/>
                <a:cs typeface="Cambria"/>
              </a:rPr>
              <a:t>commitment</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10" dirty="0">
                <a:latin typeface="Cambria"/>
                <a:cs typeface="Cambria"/>
              </a:rPr>
              <a:t>corporate</a:t>
            </a:r>
            <a:r>
              <a:rPr sz="1800" spc="5" dirty="0">
                <a:latin typeface="Cambria"/>
                <a:cs typeface="Cambria"/>
              </a:rPr>
              <a:t> </a:t>
            </a:r>
            <a:r>
              <a:rPr sz="1800" dirty="0">
                <a:latin typeface="Cambria"/>
                <a:cs typeface="Cambria"/>
              </a:rPr>
              <a:t>social</a:t>
            </a:r>
            <a:r>
              <a:rPr sz="1800" spc="-10" dirty="0">
                <a:latin typeface="Cambria"/>
                <a:cs typeface="Cambria"/>
              </a:rPr>
              <a:t> </a:t>
            </a:r>
            <a:r>
              <a:rPr sz="1800" spc="-5" dirty="0">
                <a:latin typeface="Cambria"/>
                <a:cs typeface="Cambria"/>
              </a:rPr>
              <a:t>responsibility </a:t>
            </a:r>
            <a:r>
              <a:rPr sz="1800" dirty="0">
                <a:latin typeface="Cambria"/>
                <a:cs typeface="Cambria"/>
              </a:rPr>
              <a:t>financial </a:t>
            </a:r>
            <a:r>
              <a:rPr sz="1800" spc="-380" dirty="0">
                <a:latin typeface="Cambria"/>
                <a:cs typeface="Cambria"/>
              </a:rPr>
              <a:t> </a:t>
            </a:r>
            <a:r>
              <a:rPr sz="1800" spc="-5" dirty="0">
                <a:latin typeface="Cambria"/>
                <a:cs typeface="Cambria"/>
              </a:rPr>
              <a:t>stability</a:t>
            </a:r>
            <a:r>
              <a:rPr sz="1800" spc="3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consistent</a:t>
            </a:r>
            <a:r>
              <a:rPr sz="1800" dirty="0">
                <a:latin typeface="Cambria"/>
                <a:cs typeface="Cambria"/>
              </a:rPr>
              <a:t> </a:t>
            </a:r>
            <a:r>
              <a:rPr sz="1800" spc="-10" dirty="0">
                <a:latin typeface="Cambria"/>
                <a:cs typeface="Cambria"/>
              </a:rPr>
              <a:t>growth.</a:t>
            </a:r>
            <a:endParaRPr sz="1800" dirty="0">
              <a:latin typeface="Cambria"/>
              <a:cs typeface="Cambria"/>
            </a:endParaRPr>
          </a:p>
        </p:txBody>
      </p:sp>
      <p:sp>
        <p:nvSpPr>
          <p:cNvPr id="4" name="object 4"/>
          <p:cNvSpPr txBox="1"/>
          <p:nvPr/>
        </p:nvSpPr>
        <p:spPr>
          <a:xfrm>
            <a:off x="917244" y="3702777"/>
            <a:ext cx="9886950" cy="2474395"/>
          </a:xfrm>
          <a:prstGeom prst="rect">
            <a:avLst/>
          </a:prstGeom>
        </p:spPr>
        <p:txBody>
          <a:bodyPr vert="horz" wrap="square" lIns="0" tIns="123825" rIns="0" bIns="0" rtlCol="0">
            <a:spAutoFit/>
          </a:bodyPr>
          <a:lstStyle/>
          <a:p>
            <a:pPr marL="12700">
              <a:lnSpc>
                <a:spcPct val="100000"/>
              </a:lnSpc>
              <a:spcBef>
                <a:spcPts val="975"/>
              </a:spcBef>
            </a:pPr>
            <a:r>
              <a:rPr sz="2000" b="1" spc="-25" dirty="0">
                <a:latin typeface="Cambria"/>
                <a:cs typeface="Cambria"/>
              </a:rPr>
              <a:t>Weakness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sz="1800" spc="-10" dirty="0">
                <a:latin typeface="Cambria"/>
                <a:cs typeface="Cambria"/>
              </a:rPr>
              <a:t>Limited</a:t>
            </a:r>
            <a:r>
              <a:rPr sz="1800" spc="20" dirty="0">
                <a:latin typeface="Cambria"/>
                <a:cs typeface="Cambria"/>
              </a:rPr>
              <a:t> </a:t>
            </a:r>
            <a:r>
              <a:rPr sz="1800" spc="-5" dirty="0">
                <a:latin typeface="Cambria"/>
                <a:cs typeface="Cambria"/>
              </a:rPr>
              <a:t>presence</a:t>
            </a:r>
            <a:r>
              <a:rPr sz="1800" spc="-55" dirty="0">
                <a:latin typeface="Cambria"/>
                <a:cs typeface="Cambria"/>
              </a:rPr>
              <a:t> </a:t>
            </a:r>
            <a:r>
              <a:rPr sz="1800" dirty="0">
                <a:latin typeface="Cambria"/>
                <a:cs typeface="Cambria"/>
              </a:rPr>
              <a:t>in </a:t>
            </a:r>
            <a:r>
              <a:rPr sz="1800" spc="-5" dirty="0">
                <a:latin typeface="Cambria"/>
                <a:cs typeface="Cambria"/>
              </a:rPr>
              <a:t>international</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spc="-5" dirty="0">
                <a:latin typeface="Cambria"/>
                <a:cs typeface="Cambria"/>
              </a:rPr>
              <a:t>compared</a:t>
            </a:r>
            <a:r>
              <a:rPr sz="1800" spc="-25" dirty="0">
                <a:latin typeface="Cambria"/>
                <a:cs typeface="Cambria"/>
              </a:rPr>
              <a:t> </a:t>
            </a:r>
            <a:r>
              <a:rPr sz="1800" spc="-20" dirty="0">
                <a:latin typeface="Cambria"/>
                <a:cs typeface="Cambria"/>
              </a:rPr>
              <a:t>to</a:t>
            </a:r>
            <a:r>
              <a:rPr sz="1800" spc="20" dirty="0">
                <a:latin typeface="Cambria"/>
                <a:cs typeface="Cambria"/>
              </a:rPr>
              <a:t> </a:t>
            </a:r>
            <a:r>
              <a:rPr sz="1800" spc="-5" dirty="0">
                <a:latin typeface="Cambria"/>
                <a:cs typeface="Cambria"/>
              </a:rPr>
              <a:t>same</a:t>
            </a:r>
            <a:r>
              <a:rPr sz="1800" dirty="0">
                <a:latin typeface="Cambria"/>
                <a:cs typeface="Cambria"/>
              </a:rPr>
              <a:t> </a:t>
            </a:r>
            <a:r>
              <a:rPr sz="1800" spc="-5" dirty="0">
                <a:latin typeface="Cambria"/>
                <a:cs typeface="Cambria"/>
              </a:rPr>
              <a:t>competitors</a:t>
            </a:r>
            <a:r>
              <a:rPr sz="1800" spc="10" dirty="0">
                <a:latin typeface="Cambria"/>
                <a:cs typeface="Cambria"/>
              </a:rPr>
              <a:t> </a:t>
            </a:r>
            <a:r>
              <a:rPr sz="1800" spc="-5" dirty="0">
                <a:latin typeface="Cambria"/>
                <a:cs typeface="Cambria"/>
              </a:rPr>
              <a:t>vulnerability</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10" dirty="0">
                <a:latin typeface="Cambria"/>
                <a:cs typeface="Cambria"/>
              </a:rPr>
              <a:t>market</a:t>
            </a:r>
            <a:endParaRPr sz="1800" dirty="0">
              <a:latin typeface="Cambria"/>
              <a:cs typeface="Cambria"/>
            </a:endParaRPr>
          </a:p>
          <a:p>
            <a:pPr marL="241300">
              <a:lnSpc>
                <a:spcPts val="2055"/>
              </a:lnSpc>
            </a:pPr>
            <a:r>
              <a:rPr lang="en-IN" sz="1800" spc="-5" dirty="0">
                <a:latin typeface="Cambria"/>
                <a:cs typeface="Cambria"/>
              </a:rPr>
              <a:t> </a:t>
            </a:r>
            <a:r>
              <a:rPr sz="1800" spc="-5" dirty="0">
                <a:latin typeface="Cambria"/>
                <a:cs typeface="Cambria"/>
              </a:rPr>
              <a:t>fluctuations</a:t>
            </a:r>
            <a:r>
              <a:rPr sz="1800" spc="15" dirty="0">
                <a:latin typeface="Cambria"/>
                <a:cs typeface="Cambria"/>
              </a:rPr>
              <a:t> </a:t>
            </a:r>
            <a:r>
              <a:rPr sz="1800" dirty="0">
                <a:latin typeface="Cambria"/>
                <a:cs typeface="Cambria"/>
              </a:rPr>
              <a:t>in</a:t>
            </a:r>
            <a:r>
              <a:rPr sz="1800" spc="-20" dirty="0">
                <a:latin typeface="Cambria"/>
                <a:cs typeface="Cambria"/>
              </a:rPr>
              <a:t> </a:t>
            </a:r>
            <a:r>
              <a:rPr sz="1800" spc="-15" dirty="0">
                <a:latin typeface="Cambria"/>
                <a:cs typeface="Cambria"/>
              </a:rPr>
              <a:t>raw</a:t>
            </a:r>
            <a:r>
              <a:rPr sz="1800" spc="-5" dirty="0">
                <a:latin typeface="Cambria"/>
                <a:cs typeface="Cambria"/>
              </a:rPr>
              <a:t> material</a:t>
            </a:r>
            <a:r>
              <a:rPr sz="1800" spc="-35" dirty="0">
                <a:latin typeface="Cambria"/>
                <a:cs typeface="Cambria"/>
              </a:rPr>
              <a:t> </a:t>
            </a:r>
            <a:r>
              <a:rPr sz="1800" dirty="0">
                <a:latin typeface="Cambria"/>
                <a:cs typeface="Cambria"/>
              </a:rPr>
              <a:t>prices.</a:t>
            </a:r>
          </a:p>
          <a:p>
            <a:pPr marL="297815" indent="-285750">
              <a:lnSpc>
                <a:spcPct val="100000"/>
              </a:lnSpc>
              <a:spcBef>
                <a:spcPts val="765"/>
              </a:spcBef>
              <a:buFont typeface="Wingdings" panose="05000000000000000000" pitchFamily="2" charset="2"/>
              <a:buChar char="Ø"/>
              <a:tabLst>
                <a:tab pos="292735" algn="l"/>
                <a:tab pos="293370" algn="l"/>
              </a:tabLst>
            </a:pPr>
            <a:r>
              <a:rPr sz="1800" spc="-10" dirty="0">
                <a:latin typeface="Cambria"/>
                <a:cs typeface="Cambria"/>
              </a:rPr>
              <a:t>Potential</a:t>
            </a:r>
            <a:r>
              <a:rPr sz="1800" spc="-35" dirty="0">
                <a:latin typeface="Cambria"/>
                <a:cs typeface="Cambria"/>
              </a:rPr>
              <a:t> </a:t>
            </a:r>
            <a:r>
              <a:rPr sz="1800" dirty="0">
                <a:latin typeface="Cambria"/>
                <a:cs typeface="Cambria"/>
              </a:rPr>
              <a:t>dependency</a:t>
            </a:r>
            <a:r>
              <a:rPr sz="1800" spc="-45" dirty="0">
                <a:latin typeface="Cambria"/>
                <a:cs typeface="Cambria"/>
              </a:rPr>
              <a:t> </a:t>
            </a:r>
            <a:r>
              <a:rPr sz="1800" dirty="0">
                <a:latin typeface="Cambria"/>
                <a:cs typeface="Cambria"/>
              </a:rPr>
              <a:t>on</a:t>
            </a:r>
            <a:r>
              <a:rPr sz="1800" spc="-15" dirty="0">
                <a:latin typeface="Cambria"/>
                <a:cs typeface="Cambria"/>
              </a:rPr>
              <a:t> </a:t>
            </a:r>
            <a:r>
              <a:rPr sz="1800" spc="-5" dirty="0">
                <a:latin typeface="Cambria"/>
                <a:cs typeface="Cambria"/>
              </a:rPr>
              <a:t>traditional distribution</a:t>
            </a:r>
            <a:r>
              <a:rPr sz="1800" spc="30" dirty="0">
                <a:latin typeface="Cambria"/>
                <a:cs typeface="Cambria"/>
              </a:rPr>
              <a:t> </a:t>
            </a:r>
            <a:r>
              <a:rPr sz="1800" spc="-5" dirty="0">
                <a:latin typeface="Cambria"/>
                <a:cs typeface="Cambria"/>
              </a:rPr>
              <a:t>channels amid</a:t>
            </a:r>
            <a:r>
              <a:rPr sz="1800" spc="15" dirty="0">
                <a:latin typeface="Cambria"/>
                <a:cs typeface="Cambria"/>
              </a:rPr>
              <a:t> </a:t>
            </a:r>
            <a:r>
              <a:rPr sz="1800" spc="-15" dirty="0">
                <a:latin typeface="Cambria"/>
                <a:cs typeface="Cambria"/>
              </a:rPr>
              <a:t>evolving</a:t>
            </a:r>
            <a:r>
              <a:rPr sz="1800" spc="5" dirty="0">
                <a:latin typeface="Cambria"/>
                <a:cs typeface="Cambria"/>
              </a:rPr>
              <a:t> </a:t>
            </a:r>
            <a:r>
              <a:rPr sz="1800" spc="-5" dirty="0">
                <a:latin typeface="Cambria"/>
                <a:cs typeface="Cambria"/>
              </a:rPr>
              <a:t>consumer</a:t>
            </a:r>
            <a:r>
              <a:rPr sz="1800" spc="25" dirty="0">
                <a:latin typeface="Cambria"/>
                <a:cs typeface="Cambria"/>
              </a:rPr>
              <a:t> </a:t>
            </a:r>
            <a:r>
              <a:rPr sz="1800" spc="-10" dirty="0">
                <a:latin typeface="Cambria"/>
                <a:cs typeface="Cambria"/>
              </a:rPr>
              <a:t>preferences</a:t>
            </a:r>
            <a:r>
              <a:rPr sz="1800" spc="-55" dirty="0">
                <a:latin typeface="Cambria"/>
                <a:cs typeface="Cambria"/>
              </a:rPr>
              <a:t> </a:t>
            </a:r>
            <a:r>
              <a:rPr sz="1800" spc="-10" dirty="0">
                <a:latin typeface="Cambria"/>
                <a:cs typeface="Cambria"/>
              </a:rPr>
              <a:t>for</a:t>
            </a:r>
            <a:endParaRPr sz="1800" dirty="0">
              <a:latin typeface="Cambria"/>
              <a:cs typeface="Cambria"/>
            </a:endParaRPr>
          </a:p>
          <a:p>
            <a:pPr marL="317500">
              <a:lnSpc>
                <a:spcPct val="100000"/>
              </a:lnSpc>
              <a:spcBef>
                <a:spcPts val="795"/>
              </a:spcBef>
            </a:pPr>
            <a:r>
              <a:rPr sz="1800" dirty="0">
                <a:latin typeface="Cambria"/>
                <a:cs typeface="Cambria"/>
              </a:rPr>
              <a:t>online</a:t>
            </a:r>
            <a:r>
              <a:rPr sz="1800" spc="-55" dirty="0">
                <a:latin typeface="Cambria"/>
                <a:cs typeface="Cambria"/>
              </a:rPr>
              <a:t> </a:t>
            </a:r>
            <a:r>
              <a:rPr sz="1800" spc="-5" dirty="0">
                <a:latin typeface="Cambria"/>
                <a:cs typeface="Cambria"/>
              </a:rPr>
              <a:t>shopping.</a:t>
            </a:r>
            <a:endParaRPr sz="1800" dirty="0">
              <a:latin typeface="Cambria"/>
              <a:cs typeface="Cambria"/>
            </a:endParaRPr>
          </a:p>
          <a:p>
            <a:pPr marL="297815" indent="-285750">
              <a:lnSpc>
                <a:spcPts val="2055"/>
              </a:lnSpc>
              <a:spcBef>
                <a:spcPts val="795"/>
              </a:spcBef>
              <a:buFont typeface="Wingdings" panose="05000000000000000000" pitchFamily="2" charset="2"/>
              <a:buChar char="Ø"/>
              <a:tabLst>
                <a:tab pos="292735" algn="l"/>
                <a:tab pos="293370" algn="l"/>
              </a:tabLst>
            </a:pPr>
            <a:r>
              <a:rPr sz="1800" dirty="0">
                <a:latin typeface="Cambria"/>
                <a:cs typeface="Cambria"/>
              </a:rPr>
              <a:t>Rick</a:t>
            </a:r>
            <a:r>
              <a:rPr sz="1800" spc="-25" dirty="0">
                <a:latin typeface="Cambria"/>
                <a:cs typeface="Cambria"/>
              </a:rPr>
              <a:t> </a:t>
            </a:r>
            <a:r>
              <a:rPr sz="1800" dirty="0">
                <a:latin typeface="Cambria"/>
                <a:cs typeface="Cambria"/>
              </a:rPr>
              <a:t>of </a:t>
            </a:r>
            <a:r>
              <a:rPr sz="1800" spc="-5" dirty="0">
                <a:latin typeface="Cambria"/>
                <a:cs typeface="Cambria"/>
              </a:rPr>
              <a:t>consumer</a:t>
            </a:r>
            <a:r>
              <a:rPr sz="1800" spc="10" dirty="0">
                <a:latin typeface="Cambria"/>
                <a:cs typeface="Cambria"/>
              </a:rPr>
              <a:t> </a:t>
            </a:r>
            <a:r>
              <a:rPr sz="1800" spc="-5" dirty="0">
                <a:latin typeface="Cambria"/>
                <a:cs typeface="Cambria"/>
              </a:rPr>
              <a:t>perception</a:t>
            </a:r>
            <a:r>
              <a:rPr sz="1800" spc="-55" dirty="0">
                <a:latin typeface="Cambria"/>
                <a:cs typeface="Cambria"/>
              </a:rPr>
              <a:t> </a:t>
            </a:r>
            <a:r>
              <a:rPr sz="1800" spc="-5" dirty="0">
                <a:latin typeface="Cambria"/>
                <a:cs typeface="Cambria"/>
              </a:rPr>
              <a:t>shifts</a:t>
            </a:r>
            <a:r>
              <a:rPr sz="1800" spc="30" dirty="0">
                <a:latin typeface="Cambria"/>
                <a:cs typeface="Cambria"/>
              </a:rPr>
              <a:t> </a:t>
            </a:r>
            <a:r>
              <a:rPr sz="1800" spc="-5" dirty="0">
                <a:latin typeface="Cambria"/>
                <a:cs typeface="Cambria"/>
              </a:rPr>
              <a:t>due</a:t>
            </a:r>
            <a:r>
              <a:rPr sz="1800" spc="2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health</a:t>
            </a:r>
            <a:r>
              <a:rPr sz="1800" spc="-20" dirty="0">
                <a:latin typeface="Cambria"/>
                <a:cs typeface="Cambria"/>
              </a:rPr>
              <a:t> </a:t>
            </a:r>
            <a:r>
              <a:rPr sz="1800" dirty="0">
                <a:latin typeface="Cambria"/>
                <a:cs typeface="Cambria"/>
              </a:rPr>
              <a:t>and </a:t>
            </a:r>
            <a:r>
              <a:rPr sz="1800" spc="-10" dirty="0">
                <a:latin typeface="Cambria"/>
                <a:cs typeface="Cambria"/>
              </a:rPr>
              <a:t>wellness</a:t>
            </a:r>
            <a:r>
              <a:rPr sz="1800" spc="5" dirty="0">
                <a:latin typeface="Cambria"/>
                <a:cs typeface="Cambria"/>
              </a:rPr>
              <a:t> </a:t>
            </a:r>
            <a:r>
              <a:rPr sz="1800" spc="-5" dirty="0">
                <a:latin typeface="Cambria"/>
                <a:cs typeface="Cambria"/>
              </a:rPr>
              <a:t>trends</a:t>
            </a:r>
            <a:r>
              <a:rPr sz="1800" spc="-15" dirty="0">
                <a:latin typeface="Cambria"/>
                <a:cs typeface="Cambria"/>
              </a:rPr>
              <a:t> </a:t>
            </a:r>
            <a:r>
              <a:rPr sz="1800" spc="-5" dirty="0">
                <a:latin typeface="Cambria"/>
                <a:cs typeface="Cambria"/>
              </a:rPr>
              <a:t>impacting </a:t>
            </a:r>
            <a:r>
              <a:rPr sz="1800" dirty="0">
                <a:latin typeface="Cambria"/>
                <a:cs typeface="Cambria"/>
              </a:rPr>
              <a:t>certain</a:t>
            </a:r>
            <a:r>
              <a:rPr sz="1800" spc="-5" dirty="0">
                <a:latin typeface="Cambria"/>
                <a:cs typeface="Cambria"/>
              </a:rPr>
              <a:t> product</a:t>
            </a:r>
            <a:endParaRPr sz="1800" dirty="0">
              <a:latin typeface="Cambria"/>
              <a:cs typeface="Cambria"/>
            </a:endParaRPr>
          </a:p>
          <a:p>
            <a:pPr marL="241300">
              <a:lnSpc>
                <a:spcPts val="2055"/>
              </a:lnSpc>
            </a:pPr>
            <a:r>
              <a:rPr lang="en-IN" sz="1800" spc="-5" dirty="0">
                <a:latin typeface="Cambria"/>
                <a:cs typeface="Cambria"/>
              </a:rPr>
              <a:t> </a:t>
            </a:r>
            <a:r>
              <a:rPr sz="1800" spc="-5" dirty="0">
                <a:latin typeface="Cambria"/>
                <a:cs typeface="Cambria"/>
              </a:rPr>
              <a:t>categories.</a:t>
            </a:r>
            <a:endParaRPr sz="1800" dirty="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07619"/>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828894"/>
            <a:ext cx="9839960" cy="1833194"/>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Opportunities</a:t>
            </a:r>
            <a:endParaRPr sz="2000" dirty="0">
              <a:latin typeface="Cambria"/>
              <a:cs typeface="Cambria"/>
            </a:endParaRPr>
          </a:p>
          <a:p>
            <a:pPr marL="297815" indent="-285750">
              <a:lnSpc>
                <a:spcPct val="100000"/>
              </a:lnSpc>
              <a:spcBef>
                <a:spcPts val="800"/>
              </a:spcBef>
              <a:buFont typeface="Wingdings" panose="05000000000000000000" pitchFamily="2" charset="2"/>
              <a:buChar char="Ø"/>
              <a:tabLst>
                <a:tab pos="292735" algn="l"/>
                <a:tab pos="293370" algn="l"/>
              </a:tabLst>
            </a:pPr>
            <a:r>
              <a:rPr sz="1800" spc="-5" dirty="0">
                <a:latin typeface="Cambria"/>
                <a:cs typeface="Cambria"/>
              </a:rPr>
              <a:t>Expansion</a:t>
            </a:r>
            <a:r>
              <a:rPr sz="1800" spc="-35" dirty="0">
                <a:latin typeface="Cambria"/>
                <a:cs typeface="Cambria"/>
              </a:rPr>
              <a:t> </a:t>
            </a:r>
            <a:r>
              <a:rPr sz="1800" spc="-10" dirty="0">
                <a:latin typeface="Cambria"/>
                <a:cs typeface="Cambria"/>
              </a:rPr>
              <a:t>into</a:t>
            </a:r>
            <a:r>
              <a:rPr sz="1800" spc="15" dirty="0">
                <a:latin typeface="Cambria"/>
                <a:cs typeface="Cambria"/>
              </a:rPr>
              <a:t> </a:t>
            </a:r>
            <a:r>
              <a:rPr sz="1800" spc="-5" dirty="0">
                <a:latin typeface="Cambria"/>
                <a:cs typeface="Cambria"/>
              </a:rPr>
              <a:t>emerging</a:t>
            </a:r>
            <a:r>
              <a:rPr sz="1800" spc="-10" dirty="0">
                <a:latin typeface="Cambria"/>
                <a:cs typeface="Cambria"/>
              </a:rPr>
              <a:t> markets</a:t>
            </a:r>
            <a:r>
              <a:rPr sz="1800" dirty="0">
                <a:latin typeface="Cambria"/>
                <a:cs typeface="Cambria"/>
              </a:rPr>
              <a:t> </a:t>
            </a:r>
            <a:r>
              <a:rPr sz="1800" spc="-5" dirty="0">
                <a:latin typeface="Cambria"/>
                <a:cs typeface="Cambria"/>
              </a:rPr>
              <a:t>with</a:t>
            </a:r>
            <a:r>
              <a:rPr sz="1800" spc="25" dirty="0">
                <a:latin typeface="Cambria"/>
                <a:cs typeface="Cambria"/>
              </a:rPr>
              <a:t> </a:t>
            </a:r>
            <a:r>
              <a:rPr sz="1800" spc="-5" dirty="0">
                <a:latin typeface="Cambria"/>
                <a:cs typeface="Cambria"/>
              </a:rPr>
              <a:t>growing</a:t>
            </a:r>
            <a:r>
              <a:rPr sz="1800" spc="-30" dirty="0">
                <a:latin typeface="Cambria"/>
                <a:cs typeface="Cambria"/>
              </a:rPr>
              <a:t> </a:t>
            </a:r>
            <a:r>
              <a:rPr sz="1800" spc="-5" dirty="0">
                <a:latin typeface="Cambria"/>
                <a:cs typeface="Cambria"/>
              </a:rPr>
              <a:t>consumer</a:t>
            </a:r>
            <a:r>
              <a:rPr sz="1800" spc="10" dirty="0">
                <a:latin typeface="Cambria"/>
                <a:cs typeface="Cambria"/>
              </a:rPr>
              <a:t> </a:t>
            </a:r>
            <a:r>
              <a:rPr sz="1800" dirty="0">
                <a:latin typeface="Cambria"/>
                <a:cs typeface="Cambria"/>
              </a:rPr>
              <a:t>demand</a:t>
            </a:r>
            <a:r>
              <a:rPr sz="1800" spc="-30" dirty="0">
                <a:latin typeface="Cambria"/>
                <a:cs typeface="Cambria"/>
              </a:rPr>
              <a:t> </a:t>
            </a:r>
            <a:r>
              <a:rPr sz="1800" spc="-10" dirty="0">
                <a:latin typeface="Cambria"/>
                <a:cs typeface="Cambria"/>
              </a:rPr>
              <a:t>for</a:t>
            </a:r>
            <a:r>
              <a:rPr sz="1800" spc="15" dirty="0">
                <a:latin typeface="Cambria"/>
                <a:cs typeface="Cambria"/>
              </a:rPr>
              <a:t> </a:t>
            </a:r>
            <a:r>
              <a:rPr sz="1800" spc="-5" dirty="0">
                <a:latin typeface="Cambria"/>
                <a:cs typeface="Cambria"/>
              </a:rPr>
              <a:t>packaged</a:t>
            </a:r>
            <a:r>
              <a:rPr sz="1800" spc="-25" dirty="0">
                <a:latin typeface="Cambria"/>
                <a:cs typeface="Cambria"/>
              </a:rPr>
              <a:t> </a:t>
            </a:r>
            <a:r>
              <a:rPr sz="1800" spc="-5" dirty="0">
                <a:latin typeface="Cambria"/>
                <a:cs typeface="Cambria"/>
              </a:rPr>
              <a:t>food.</a:t>
            </a:r>
            <a:endParaRPr sz="1800" dirty="0">
              <a:latin typeface="Cambria"/>
              <a:cs typeface="Cambria"/>
            </a:endParaRPr>
          </a:p>
          <a:p>
            <a:pPr marL="298450" indent="-285750">
              <a:lnSpc>
                <a:spcPts val="2050"/>
              </a:lnSpc>
              <a:spcBef>
                <a:spcPts val="770"/>
              </a:spcBef>
              <a:buFont typeface="Wingdings" panose="05000000000000000000" pitchFamily="2" charset="2"/>
              <a:buChar char="Ø"/>
              <a:tabLst>
                <a:tab pos="240665" algn="l"/>
                <a:tab pos="241300" algn="l"/>
              </a:tabLst>
            </a:pPr>
            <a:r>
              <a:rPr sz="1800" spc="-5" dirty="0">
                <a:latin typeface="Cambria"/>
                <a:cs typeface="Cambria"/>
              </a:rPr>
              <a:t>Diversification</a:t>
            </a:r>
            <a:r>
              <a:rPr sz="1800" spc="-35" dirty="0">
                <a:latin typeface="Cambria"/>
                <a:cs typeface="Cambria"/>
              </a:rPr>
              <a:t> </a:t>
            </a:r>
            <a:r>
              <a:rPr sz="1800" spc="-10" dirty="0">
                <a:latin typeface="Cambria"/>
                <a:cs typeface="Cambria"/>
              </a:rPr>
              <a:t>into</a:t>
            </a:r>
            <a:r>
              <a:rPr sz="1800" spc="-5" dirty="0">
                <a:latin typeface="Cambria"/>
                <a:cs typeface="Cambria"/>
              </a:rPr>
              <a:t> </a:t>
            </a:r>
            <a:r>
              <a:rPr sz="1800" dirty="0">
                <a:latin typeface="Cambria"/>
                <a:cs typeface="Cambria"/>
              </a:rPr>
              <a:t>new</a:t>
            </a:r>
            <a:r>
              <a:rPr sz="1800" spc="-10" dirty="0">
                <a:latin typeface="Cambria"/>
                <a:cs typeface="Cambria"/>
              </a:rPr>
              <a:t> </a:t>
            </a:r>
            <a:r>
              <a:rPr sz="1800" spc="-5" dirty="0">
                <a:latin typeface="Cambria"/>
                <a:cs typeface="Cambria"/>
              </a:rPr>
              <a:t>product</a:t>
            </a:r>
            <a:r>
              <a:rPr sz="1800" dirty="0">
                <a:latin typeface="Cambria"/>
                <a:cs typeface="Cambria"/>
              </a:rPr>
              <a:t> </a:t>
            </a:r>
            <a:r>
              <a:rPr sz="1800" spc="-5" dirty="0">
                <a:latin typeface="Cambria"/>
                <a:cs typeface="Cambria"/>
              </a:rPr>
              <a:t>categories</a:t>
            </a:r>
            <a:r>
              <a:rPr sz="1800" spc="-15" dirty="0">
                <a:latin typeface="Cambria"/>
                <a:cs typeface="Cambria"/>
              </a:rPr>
              <a:t> </a:t>
            </a:r>
            <a:r>
              <a:rPr sz="1800" dirty="0">
                <a:latin typeface="Cambria"/>
                <a:cs typeface="Cambria"/>
              </a:rPr>
              <a:t>or</a:t>
            </a:r>
            <a:r>
              <a:rPr sz="1800" spc="-5" dirty="0">
                <a:latin typeface="Cambria"/>
                <a:cs typeface="Cambria"/>
              </a:rPr>
              <a:t> healthier</a:t>
            </a:r>
            <a:r>
              <a:rPr sz="1800" spc="-15" dirty="0">
                <a:latin typeface="Cambria"/>
                <a:cs typeface="Cambria"/>
              </a:rPr>
              <a:t> </a:t>
            </a:r>
            <a:r>
              <a:rPr sz="1800" spc="-10" dirty="0">
                <a:latin typeface="Cambria"/>
                <a:cs typeface="Cambria"/>
              </a:rPr>
              <a:t>alternatives</a:t>
            </a:r>
            <a:r>
              <a:rPr sz="1800" spc="1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acter</a:t>
            </a:r>
            <a:r>
              <a:rPr sz="1800" spc="-1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changing consumer</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perferences</a:t>
            </a:r>
            <a:r>
              <a:rPr lang="en-IN" spc="-5" dirty="0">
                <a:latin typeface="Cambria"/>
                <a:cs typeface="Cambria"/>
              </a:rPr>
              <a:t>.</a:t>
            </a:r>
            <a:endParaRPr sz="1800" dirty="0">
              <a:latin typeface="Cambria"/>
              <a:cs typeface="Cambria"/>
            </a:endParaRPr>
          </a:p>
          <a:p>
            <a:pPr marL="297815" indent="-285750">
              <a:lnSpc>
                <a:spcPct val="100000"/>
              </a:lnSpc>
              <a:spcBef>
                <a:spcPts val="795"/>
              </a:spcBef>
              <a:buFont typeface="Wingdings" panose="05000000000000000000" pitchFamily="2" charset="2"/>
              <a:buChar char="Ø"/>
              <a:tabLst>
                <a:tab pos="292735" algn="l"/>
                <a:tab pos="293370" algn="l"/>
              </a:tabLst>
            </a:pPr>
            <a:r>
              <a:rPr sz="1800" spc="-10" dirty="0">
                <a:latin typeface="Cambria"/>
                <a:cs typeface="Cambria"/>
              </a:rPr>
              <a:t>Strategic</a:t>
            </a:r>
            <a:r>
              <a:rPr sz="1800" spc="-5" dirty="0">
                <a:latin typeface="Cambria"/>
                <a:cs typeface="Cambria"/>
              </a:rPr>
              <a:t> partnerships </a:t>
            </a:r>
            <a:r>
              <a:rPr sz="1800" dirty="0">
                <a:latin typeface="Cambria"/>
                <a:cs typeface="Cambria"/>
              </a:rPr>
              <a:t>or</a:t>
            </a:r>
            <a:r>
              <a:rPr sz="1800" spc="20" dirty="0">
                <a:latin typeface="Cambria"/>
                <a:cs typeface="Cambria"/>
              </a:rPr>
              <a:t> </a:t>
            </a:r>
            <a:r>
              <a:rPr sz="1800" spc="-5" dirty="0">
                <a:latin typeface="Cambria"/>
                <a:cs typeface="Cambria"/>
              </a:rPr>
              <a:t>acquisitions </a:t>
            </a:r>
            <a:r>
              <a:rPr sz="1800" spc="-20" dirty="0">
                <a:latin typeface="Cambria"/>
                <a:cs typeface="Cambria"/>
              </a:rPr>
              <a:t>to</a:t>
            </a:r>
            <a:r>
              <a:rPr sz="1800" spc="50" dirty="0">
                <a:latin typeface="Cambria"/>
                <a:cs typeface="Cambria"/>
              </a:rPr>
              <a:t> </a:t>
            </a:r>
            <a:r>
              <a:rPr sz="1800" spc="-10" dirty="0">
                <a:latin typeface="Cambria"/>
                <a:cs typeface="Cambria"/>
              </a:rPr>
              <a:t>strengthen</a:t>
            </a:r>
            <a:r>
              <a:rPr sz="1800" spc="5" dirty="0">
                <a:latin typeface="Cambria"/>
                <a:cs typeface="Cambria"/>
              </a:rPr>
              <a:t> </a:t>
            </a:r>
            <a:r>
              <a:rPr sz="1800" spc="-10" dirty="0">
                <a:latin typeface="Cambria"/>
                <a:cs typeface="Cambria"/>
              </a:rPr>
              <a:t>market</a:t>
            </a:r>
            <a:r>
              <a:rPr sz="1800" spc="10" dirty="0">
                <a:latin typeface="Cambria"/>
                <a:cs typeface="Cambria"/>
              </a:rPr>
              <a:t> </a:t>
            </a:r>
            <a:r>
              <a:rPr sz="1800" spc="-5" dirty="0">
                <a:latin typeface="Cambria"/>
                <a:cs typeface="Cambria"/>
              </a:rPr>
              <a:t>presence</a:t>
            </a:r>
            <a:r>
              <a:rPr sz="1800" spc="-40" dirty="0">
                <a:latin typeface="Cambria"/>
                <a:cs typeface="Cambria"/>
              </a:rPr>
              <a:t> </a:t>
            </a:r>
            <a:r>
              <a:rPr sz="1800" dirty="0">
                <a:latin typeface="Cambria"/>
                <a:cs typeface="Cambria"/>
              </a:rPr>
              <a:t>and</a:t>
            </a:r>
            <a:r>
              <a:rPr sz="1800" spc="5" dirty="0">
                <a:latin typeface="Cambria"/>
                <a:cs typeface="Cambria"/>
              </a:rPr>
              <a:t> </a:t>
            </a:r>
            <a:r>
              <a:rPr sz="1800" spc="-5" dirty="0">
                <a:latin typeface="Cambria"/>
                <a:cs typeface="Cambria"/>
              </a:rPr>
              <a:t>capabilities.</a:t>
            </a:r>
            <a:endParaRPr sz="1800" dirty="0">
              <a:latin typeface="Cambria"/>
              <a:cs typeface="Cambria"/>
            </a:endParaRPr>
          </a:p>
        </p:txBody>
      </p:sp>
      <p:sp>
        <p:nvSpPr>
          <p:cNvPr id="4" name="object 4"/>
          <p:cNvSpPr txBox="1"/>
          <p:nvPr/>
        </p:nvSpPr>
        <p:spPr>
          <a:xfrm>
            <a:off x="917244" y="3346290"/>
            <a:ext cx="10328910" cy="2096087"/>
          </a:xfrm>
          <a:prstGeom prst="rect">
            <a:avLst/>
          </a:prstGeom>
        </p:spPr>
        <p:txBody>
          <a:bodyPr vert="horz" wrap="square" lIns="0" tIns="125095" rIns="0" bIns="0" rtlCol="0">
            <a:spAutoFit/>
          </a:bodyPr>
          <a:lstStyle/>
          <a:p>
            <a:pPr marL="12700">
              <a:lnSpc>
                <a:spcPct val="100000"/>
              </a:lnSpc>
              <a:spcBef>
                <a:spcPts val="985"/>
              </a:spcBef>
            </a:pPr>
            <a:r>
              <a:rPr sz="2000" b="1" spc="-15" dirty="0">
                <a:latin typeface="Cambria"/>
                <a:cs typeface="Cambria"/>
              </a:rPr>
              <a:t>Threats</a:t>
            </a:r>
            <a:endParaRPr sz="2000" dirty="0">
              <a:latin typeface="Cambria"/>
              <a:cs typeface="Cambria"/>
            </a:endParaRPr>
          </a:p>
          <a:p>
            <a:pPr marL="297815" indent="-285750">
              <a:lnSpc>
                <a:spcPts val="2050"/>
              </a:lnSpc>
              <a:spcBef>
                <a:spcPts val="800"/>
              </a:spcBef>
              <a:buFont typeface="Wingdings" panose="05000000000000000000" pitchFamily="2" charset="2"/>
              <a:buChar char="Ø"/>
              <a:tabLst>
                <a:tab pos="292735" algn="l"/>
                <a:tab pos="293370" algn="l"/>
              </a:tabLst>
            </a:pPr>
            <a:r>
              <a:rPr sz="1800" spc="-10" dirty="0">
                <a:latin typeface="Cambria"/>
                <a:cs typeface="Cambria"/>
              </a:rPr>
              <a:t>Intense </a:t>
            </a:r>
            <a:r>
              <a:rPr sz="1800" spc="-5" dirty="0">
                <a:latin typeface="Cambria"/>
                <a:cs typeface="Cambria"/>
              </a:rPr>
              <a:t>competition from</a:t>
            </a:r>
            <a:r>
              <a:rPr sz="1800" spc="5" dirty="0">
                <a:latin typeface="Cambria"/>
                <a:cs typeface="Cambria"/>
              </a:rPr>
              <a:t> </a:t>
            </a:r>
            <a:r>
              <a:rPr sz="1800" spc="-5" dirty="0">
                <a:latin typeface="Cambria"/>
                <a:cs typeface="Cambria"/>
              </a:rPr>
              <a:t>both</a:t>
            </a:r>
            <a:r>
              <a:rPr sz="1800" dirty="0">
                <a:latin typeface="Cambria"/>
                <a:cs typeface="Cambria"/>
              </a:rPr>
              <a:t> </a:t>
            </a:r>
            <a:r>
              <a:rPr sz="1800" spc="-5" dirty="0">
                <a:latin typeface="Cambria"/>
                <a:cs typeface="Cambria"/>
              </a:rPr>
              <a:t>domestic</a:t>
            </a:r>
            <a:r>
              <a:rPr sz="1800" spc="-15" dirty="0">
                <a:latin typeface="Cambria"/>
                <a:cs typeface="Cambria"/>
              </a:rPr>
              <a:t> </a:t>
            </a:r>
            <a:r>
              <a:rPr sz="1800" dirty="0">
                <a:latin typeface="Cambria"/>
                <a:cs typeface="Cambria"/>
              </a:rPr>
              <a:t>and </a:t>
            </a:r>
            <a:r>
              <a:rPr sz="1800" spc="-5" dirty="0">
                <a:latin typeface="Cambria"/>
                <a:cs typeface="Cambria"/>
              </a:rPr>
              <a:t>global</a:t>
            </a:r>
            <a:r>
              <a:rPr sz="1800" spc="-25" dirty="0">
                <a:latin typeface="Cambria"/>
                <a:cs typeface="Cambria"/>
              </a:rPr>
              <a:t> </a:t>
            </a:r>
            <a:r>
              <a:rPr sz="1800" spc="-5" dirty="0">
                <a:latin typeface="Cambria"/>
                <a:cs typeface="Cambria"/>
              </a:rPr>
              <a:t>food </a:t>
            </a:r>
            <a:r>
              <a:rPr sz="1800" dirty="0">
                <a:latin typeface="Cambria"/>
                <a:cs typeface="Cambria"/>
              </a:rPr>
              <a:t>companies</a:t>
            </a:r>
            <a:r>
              <a:rPr sz="1800" spc="-45" dirty="0">
                <a:latin typeface="Cambria"/>
                <a:cs typeface="Cambria"/>
              </a:rPr>
              <a:t> </a:t>
            </a:r>
            <a:r>
              <a:rPr sz="1800" dirty="0">
                <a:latin typeface="Cambria"/>
                <a:cs typeface="Cambria"/>
              </a:rPr>
              <a:t>price </a:t>
            </a:r>
            <a:r>
              <a:rPr sz="1800" spc="-5" dirty="0">
                <a:latin typeface="Cambria"/>
                <a:cs typeface="Cambria"/>
              </a:rPr>
              <a:t>volatility </a:t>
            </a:r>
            <a:r>
              <a:rPr sz="1800" dirty="0">
                <a:latin typeface="Cambria"/>
                <a:cs typeface="Cambria"/>
              </a:rPr>
              <a:t>of</a:t>
            </a:r>
            <a:r>
              <a:rPr sz="1800" spc="-5" dirty="0">
                <a:latin typeface="Cambria"/>
                <a:cs typeface="Cambria"/>
              </a:rPr>
              <a:t> </a:t>
            </a:r>
            <a:r>
              <a:rPr sz="1800" spc="-20" dirty="0">
                <a:latin typeface="Cambria"/>
                <a:cs typeface="Cambria"/>
              </a:rPr>
              <a:t>key</a:t>
            </a:r>
            <a:r>
              <a:rPr sz="1800" spc="15" dirty="0">
                <a:latin typeface="Cambria"/>
                <a:cs typeface="Cambria"/>
              </a:rPr>
              <a:t> </a:t>
            </a:r>
            <a:r>
              <a:rPr sz="1800" spc="-15" dirty="0">
                <a:latin typeface="Cambria"/>
                <a:cs typeface="Cambria"/>
              </a:rPr>
              <a:t>raw</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materials</a:t>
            </a:r>
            <a:r>
              <a:rPr sz="1800" spc="-15" dirty="0">
                <a:latin typeface="Cambria"/>
                <a:cs typeface="Cambria"/>
              </a:rPr>
              <a:t> </a:t>
            </a:r>
            <a:r>
              <a:rPr sz="1800" spc="-5" dirty="0">
                <a:latin typeface="Cambria"/>
                <a:cs typeface="Cambria"/>
              </a:rPr>
              <a:t>affecting</a:t>
            </a:r>
            <a:r>
              <a:rPr sz="1800" spc="-45" dirty="0">
                <a:latin typeface="Cambria"/>
                <a:cs typeface="Cambria"/>
              </a:rPr>
              <a:t> </a:t>
            </a:r>
            <a:r>
              <a:rPr sz="1800" spc="-5" dirty="0">
                <a:latin typeface="Cambria"/>
                <a:cs typeface="Cambria"/>
              </a:rPr>
              <a:t>production</a:t>
            </a:r>
            <a:r>
              <a:rPr sz="1800" spc="-25" dirty="0">
                <a:latin typeface="Cambria"/>
                <a:cs typeface="Cambria"/>
              </a:rPr>
              <a:t> </a:t>
            </a:r>
            <a:r>
              <a:rPr sz="1800" spc="-5" dirty="0">
                <a:latin typeface="Cambria"/>
                <a:cs typeface="Cambria"/>
              </a:rPr>
              <a:t>costs.</a:t>
            </a:r>
            <a:endParaRPr sz="1800" dirty="0">
              <a:latin typeface="Cambria"/>
              <a:cs typeface="Cambria"/>
            </a:endParaRPr>
          </a:p>
          <a:p>
            <a:pPr marL="297815" indent="-285750">
              <a:lnSpc>
                <a:spcPts val="2050"/>
              </a:lnSpc>
              <a:spcBef>
                <a:spcPts val="770"/>
              </a:spcBef>
              <a:buFont typeface="Wingdings" panose="05000000000000000000" pitchFamily="2" charset="2"/>
              <a:buChar char="Ø"/>
              <a:tabLst>
                <a:tab pos="292735" algn="l"/>
                <a:tab pos="293370" algn="l"/>
              </a:tabLst>
            </a:pPr>
            <a:r>
              <a:rPr sz="1800" spc="-5" dirty="0">
                <a:latin typeface="Cambria"/>
                <a:cs typeface="Cambria"/>
              </a:rPr>
              <a:t>Changing</a:t>
            </a:r>
            <a:r>
              <a:rPr sz="1800" spc="-30" dirty="0">
                <a:latin typeface="Cambria"/>
                <a:cs typeface="Cambria"/>
              </a:rPr>
              <a:t> </a:t>
            </a:r>
            <a:r>
              <a:rPr sz="1800" spc="-5" dirty="0">
                <a:latin typeface="Cambria"/>
                <a:cs typeface="Cambria"/>
              </a:rPr>
              <a:t>consumer</a:t>
            </a:r>
            <a:r>
              <a:rPr sz="1800" spc="20" dirty="0">
                <a:latin typeface="Cambria"/>
                <a:cs typeface="Cambria"/>
              </a:rPr>
              <a:t> </a:t>
            </a:r>
            <a:r>
              <a:rPr sz="1800" spc="-5" dirty="0">
                <a:latin typeface="Cambria"/>
                <a:cs typeface="Cambria"/>
              </a:rPr>
              <a:t>preferences</a:t>
            </a:r>
            <a:r>
              <a:rPr sz="1800" spc="-60" dirty="0">
                <a:latin typeface="Cambria"/>
                <a:cs typeface="Cambria"/>
              </a:rPr>
              <a:t> </a:t>
            </a:r>
            <a:r>
              <a:rPr sz="1800" spc="-15" dirty="0">
                <a:latin typeface="Cambria"/>
                <a:cs typeface="Cambria"/>
              </a:rPr>
              <a:t>towards</a:t>
            </a:r>
            <a:r>
              <a:rPr sz="1800" spc="10" dirty="0">
                <a:latin typeface="Cambria"/>
                <a:cs typeface="Cambria"/>
              </a:rPr>
              <a:t> </a:t>
            </a:r>
            <a:r>
              <a:rPr sz="1800" spc="-5" dirty="0">
                <a:latin typeface="Cambria"/>
                <a:cs typeface="Cambria"/>
              </a:rPr>
              <a:t>healthier </a:t>
            </a:r>
            <a:r>
              <a:rPr sz="1800" dirty="0">
                <a:latin typeface="Cambria"/>
                <a:cs typeface="Cambria"/>
              </a:rPr>
              <a:t>and</a:t>
            </a:r>
            <a:r>
              <a:rPr sz="1800" spc="-25" dirty="0">
                <a:latin typeface="Cambria"/>
                <a:cs typeface="Cambria"/>
              </a:rPr>
              <a:t> </a:t>
            </a:r>
            <a:r>
              <a:rPr sz="1800" spc="-10" dirty="0">
                <a:latin typeface="Cambria"/>
                <a:cs typeface="Cambria"/>
              </a:rPr>
              <a:t>organic</a:t>
            </a:r>
            <a:r>
              <a:rPr sz="1800" spc="-5" dirty="0">
                <a:latin typeface="Cambria"/>
                <a:cs typeface="Cambria"/>
              </a:rPr>
              <a:t> </a:t>
            </a:r>
            <a:r>
              <a:rPr sz="1800" spc="-10" dirty="0">
                <a:latin typeface="Cambria"/>
                <a:cs typeface="Cambria"/>
              </a:rPr>
              <a:t>alternatives</a:t>
            </a:r>
            <a:r>
              <a:rPr sz="1800" spc="15" dirty="0">
                <a:latin typeface="Cambria"/>
                <a:cs typeface="Cambria"/>
              </a:rPr>
              <a:t> </a:t>
            </a:r>
            <a:r>
              <a:rPr sz="1800" spc="-10" dirty="0">
                <a:latin typeface="Cambria"/>
                <a:cs typeface="Cambria"/>
              </a:rPr>
              <a:t>regulatory</a:t>
            </a:r>
            <a:r>
              <a:rPr sz="1800" spc="20" dirty="0">
                <a:latin typeface="Cambria"/>
                <a:cs typeface="Cambria"/>
              </a:rPr>
              <a:t> </a:t>
            </a:r>
            <a:r>
              <a:rPr sz="1800" spc="-5" dirty="0">
                <a:latin typeface="Cambria"/>
                <a:cs typeface="Cambria"/>
              </a:rPr>
              <a:t>changes</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impacting food</a:t>
            </a:r>
            <a:r>
              <a:rPr sz="1800" spc="-25" dirty="0">
                <a:latin typeface="Cambria"/>
                <a:cs typeface="Cambria"/>
              </a:rPr>
              <a:t> </a:t>
            </a:r>
            <a:r>
              <a:rPr sz="1800" spc="-5" dirty="0">
                <a:latin typeface="Cambria"/>
                <a:cs typeface="Cambria"/>
              </a:rPr>
              <a:t>labelling,</a:t>
            </a:r>
            <a:r>
              <a:rPr sz="1800" spc="5" dirty="0">
                <a:latin typeface="Cambria"/>
                <a:cs typeface="Cambria"/>
              </a:rPr>
              <a:t> </a:t>
            </a:r>
            <a:r>
              <a:rPr sz="1800" spc="-5" dirty="0">
                <a:latin typeface="Cambria"/>
                <a:cs typeface="Cambria"/>
              </a:rPr>
              <a:t>advertising</a:t>
            </a:r>
            <a:r>
              <a:rPr sz="1800" spc="-1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product</a:t>
            </a:r>
            <a:r>
              <a:rPr sz="1800" dirty="0">
                <a:latin typeface="Cambria"/>
                <a:cs typeface="Cambria"/>
              </a:rPr>
              <a:t> </a:t>
            </a:r>
            <a:r>
              <a:rPr sz="1800" spc="-10" dirty="0">
                <a:latin typeface="Cambria"/>
                <a:cs typeface="Cambria"/>
              </a:rPr>
              <a:t>formulations</a:t>
            </a:r>
            <a:endParaRPr sz="1800" dirty="0">
              <a:latin typeface="Cambria"/>
              <a:cs typeface="Cambria"/>
            </a:endParaRPr>
          </a:p>
          <a:p>
            <a:pPr marL="297815" indent="-285750">
              <a:lnSpc>
                <a:spcPct val="100000"/>
              </a:lnSpc>
              <a:spcBef>
                <a:spcPts val="795"/>
              </a:spcBef>
              <a:buFont typeface="Wingdings" panose="05000000000000000000" pitchFamily="2" charset="2"/>
              <a:buChar char="Ø"/>
              <a:tabLst>
                <a:tab pos="292735" algn="l"/>
                <a:tab pos="293370" algn="l"/>
              </a:tabLst>
            </a:pPr>
            <a:r>
              <a:rPr sz="1800" spc="-5" dirty="0">
                <a:latin typeface="Cambria"/>
                <a:cs typeface="Cambria"/>
              </a:rPr>
              <a:t>Disruptions</a:t>
            </a:r>
            <a:r>
              <a:rPr sz="1800" spc="-15" dirty="0">
                <a:latin typeface="Cambria"/>
                <a:cs typeface="Cambria"/>
              </a:rPr>
              <a:t> </a:t>
            </a:r>
            <a:r>
              <a:rPr sz="1800" dirty="0">
                <a:latin typeface="Cambria"/>
                <a:cs typeface="Cambria"/>
              </a:rPr>
              <a:t>in</a:t>
            </a:r>
            <a:r>
              <a:rPr sz="1800" spc="25" dirty="0">
                <a:latin typeface="Cambria"/>
                <a:cs typeface="Cambria"/>
              </a:rPr>
              <a:t> </a:t>
            </a:r>
            <a:r>
              <a:rPr sz="1800" spc="-15" dirty="0">
                <a:latin typeface="Cambria"/>
                <a:cs typeface="Cambria"/>
              </a:rPr>
              <a:t>supply</a:t>
            </a:r>
            <a:r>
              <a:rPr sz="1800" spc="15" dirty="0">
                <a:latin typeface="Cambria"/>
                <a:cs typeface="Cambria"/>
              </a:rPr>
              <a:t> </a:t>
            </a:r>
            <a:r>
              <a:rPr sz="1800" spc="-5" dirty="0">
                <a:latin typeface="Cambria"/>
                <a:cs typeface="Cambria"/>
              </a:rPr>
              <a:t>chain</a:t>
            </a:r>
            <a:r>
              <a:rPr sz="1800" dirty="0">
                <a:latin typeface="Cambria"/>
                <a:cs typeface="Cambria"/>
              </a:rPr>
              <a:t> </a:t>
            </a:r>
            <a:r>
              <a:rPr sz="1800" spc="-5" dirty="0">
                <a:latin typeface="Cambria"/>
                <a:cs typeface="Cambria"/>
              </a:rPr>
              <a:t>logistics</a:t>
            </a:r>
            <a:r>
              <a:rPr sz="1800" spc="10" dirty="0">
                <a:latin typeface="Cambria"/>
                <a:cs typeface="Cambria"/>
              </a:rPr>
              <a:t> </a:t>
            </a:r>
            <a:r>
              <a:rPr sz="1800" spc="-5" dirty="0">
                <a:latin typeface="Cambria"/>
                <a:cs typeface="Cambria"/>
              </a:rPr>
              <a:t>due</a:t>
            </a:r>
            <a:r>
              <a:rPr sz="1800" spc="25"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external</a:t>
            </a:r>
            <a:r>
              <a:rPr sz="1800" spc="-15" dirty="0">
                <a:latin typeface="Cambria"/>
                <a:cs typeface="Cambria"/>
              </a:rPr>
              <a:t> </a:t>
            </a:r>
            <a:r>
              <a:rPr sz="1800" spc="-10" dirty="0">
                <a:latin typeface="Cambria"/>
                <a:cs typeface="Cambria"/>
              </a:rPr>
              <a:t>factors</a:t>
            </a:r>
            <a:r>
              <a:rPr sz="1800" spc="10" dirty="0">
                <a:latin typeface="Cambria"/>
                <a:cs typeface="Cambria"/>
              </a:rPr>
              <a:t> </a:t>
            </a:r>
            <a:r>
              <a:rPr sz="1800" spc="-10" dirty="0">
                <a:latin typeface="Cambria"/>
                <a:cs typeface="Cambria"/>
              </a:rPr>
              <a:t>like</a:t>
            </a:r>
            <a:r>
              <a:rPr sz="1800" spc="25" dirty="0">
                <a:latin typeface="Cambria"/>
                <a:cs typeface="Cambria"/>
              </a:rPr>
              <a:t> </a:t>
            </a:r>
            <a:r>
              <a:rPr sz="1800" spc="-5" dirty="0">
                <a:latin typeface="Cambria"/>
                <a:cs typeface="Cambria"/>
              </a:rPr>
              <a:t>natural</a:t>
            </a:r>
            <a:r>
              <a:rPr sz="1800" spc="5" dirty="0">
                <a:latin typeface="Cambria"/>
                <a:cs typeface="Cambria"/>
              </a:rPr>
              <a:t> </a:t>
            </a:r>
            <a:r>
              <a:rPr sz="1800" spc="-5" dirty="0">
                <a:latin typeface="Cambria"/>
                <a:cs typeface="Cambria"/>
              </a:rPr>
              <a:t>disasters</a:t>
            </a:r>
            <a:r>
              <a:rPr sz="1800" spc="10" dirty="0">
                <a:latin typeface="Cambria"/>
                <a:cs typeface="Cambria"/>
              </a:rPr>
              <a:t> </a:t>
            </a:r>
            <a:r>
              <a:rPr sz="1800" dirty="0">
                <a:latin typeface="Cambria"/>
                <a:cs typeface="Cambria"/>
              </a:rPr>
              <a:t>or</a:t>
            </a:r>
            <a:r>
              <a:rPr sz="1800" spc="-5" dirty="0">
                <a:latin typeface="Cambria"/>
                <a:cs typeface="Cambria"/>
              </a:rPr>
              <a:t> </a:t>
            </a:r>
            <a:r>
              <a:rPr sz="1800" dirty="0">
                <a:latin typeface="Cambria"/>
                <a:cs typeface="Cambria"/>
              </a:rPr>
              <a:t>geopolitical</a:t>
            </a:r>
            <a:r>
              <a:rPr sz="1800" spc="-35" dirty="0">
                <a:latin typeface="Cambria"/>
                <a:cs typeface="Cambria"/>
              </a:rPr>
              <a:t> </a:t>
            </a:r>
            <a:r>
              <a:rPr sz="1800" spc="-10" dirty="0">
                <a:latin typeface="Cambria"/>
                <a:cs typeface="Cambria"/>
              </a:rPr>
              <a:t>events.</a:t>
            </a:r>
            <a:endParaRPr sz="1800" dirty="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472" y="275843"/>
            <a:ext cx="5328285" cy="417830"/>
          </a:xfrm>
          <a:prstGeom prst="rect">
            <a:avLst/>
          </a:prstGeom>
          <a:solidFill>
            <a:srgbClr val="FFFF00"/>
          </a:solidFill>
        </p:spPr>
        <p:txBody>
          <a:bodyPr vert="horz" wrap="square" lIns="0" tIns="0" rIns="0" bIns="0" rtlCol="0">
            <a:spAutoFit/>
          </a:bodyPr>
          <a:lstStyle/>
          <a:p>
            <a:pPr marL="635">
              <a:lnSpc>
                <a:spcPts val="3200"/>
              </a:lnSpc>
            </a:pPr>
            <a:r>
              <a:rPr sz="2800" b="1" spc="-15" dirty="0">
                <a:latin typeface="Cambria"/>
                <a:cs typeface="Cambria"/>
              </a:rPr>
              <a:t>Part</a:t>
            </a:r>
            <a:r>
              <a:rPr sz="2800" b="1" spc="-40" dirty="0">
                <a:latin typeface="Cambria"/>
                <a:cs typeface="Cambria"/>
              </a:rPr>
              <a:t> </a:t>
            </a:r>
            <a:r>
              <a:rPr sz="2800" b="1" spc="-5" dirty="0">
                <a:latin typeface="Cambria"/>
                <a:cs typeface="Cambria"/>
              </a:rPr>
              <a:t>2:</a:t>
            </a:r>
            <a:r>
              <a:rPr sz="2800" b="1" spc="-20" dirty="0">
                <a:latin typeface="Cambria"/>
                <a:cs typeface="Cambria"/>
              </a:rPr>
              <a:t> </a:t>
            </a:r>
            <a:r>
              <a:rPr sz="2800" b="1" spc="-5" dirty="0">
                <a:latin typeface="Cambria"/>
                <a:cs typeface="Cambria"/>
              </a:rPr>
              <a:t>SEO</a:t>
            </a:r>
            <a:r>
              <a:rPr sz="2800" b="1" spc="-40" dirty="0">
                <a:latin typeface="Cambria"/>
                <a:cs typeface="Cambria"/>
              </a:rPr>
              <a:t> </a:t>
            </a:r>
            <a:r>
              <a:rPr sz="2800" b="1" spc="5" dirty="0">
                <a:latin typeface="Cambria"/>
                <a:cs typeface="Cambria"/>
              </a:rPr>
              <a:t>&amp;</a:t>
            </a:r>
            <a:r>
              <a:rPr sz="2800" b="1" spc="-15" dirty="0">
                <a:latin typeface="Cambria"/>
                <a:cs typeface="Cambria"/>
              </a:rPr>
              <a:t> </a:t>
            </a:r>
            <a:r>
              <a:rPr sz="2800" b="1" spc="-30" dirty="0">
                <a:latin typeface="Cambria"/>
                <a:cs typeface="Cambria"/>
              </a:rPr>
              <a:t>Keyword</a:t>
            </a:r>
            <a:r>
              <a:rPr sz="2800" b="1" spc="-25" dirty="0">
                <a:latin typeface="Cambria"/>
                <a:cs typeface="Cambria"/>
              </a:rPr>
              <a:t> </a:t>
            </a:r>
            <a:r>
              <a:rPr sz="2800" b="1" spc="-10" dirty="0">
                <a:latin typeface="Cambria"/>
                <a:cs typeface="Cambria"/>
              </a:rPr>
              <a:t>Research</a:t>
            </a:r>
            <a:endParaRPr sz="2800">
              <a:latin typeface="Cambria"/>
              <a:cs typeface="Cambria"/>
            </a:endParaRPr>
          </a:p>
        </p:txBody>
      </p:sp>
      <p:sp>
        <p:nvSpPr>
          <p:cNvPr id="3" name="object 3"/>
          <p:cNvSpPr txBox="1"/>
          <p:nvPr/>
        </p:nvSpPr>
        <p:spPr>
          <a:xfrm>
            <a:off x="943481" y="1447800"/>
            <a:ext cx="10248265" cy="3412472"/>
          </a:xfrm>
          <a:prstGeom prst="rect">
            <a:avLst/>
          </a:prstGeom>
        </p:spPr>
        <p:txBody>
          <a:bodyPr vert="horz" wrap="square" lIns="0" tIns="110489" rIns="0" bIns="0" rtlCol="0">
            <a:spAutoFit/>
          </a:bodyPr>
          <a:lstStyle/>
          <a:p>
            <a:pPr marL="298450" indent="-285750">
              <a:lnSpc>
                <a:spcPct val="100000"/>
              </a:lnSpc>
              <a:spcBef>
                <a:spcPts val="869"/>
              </a:spcBef>
              <a:buFont typeface="Wingdings" panose="05000000000000000000" pitchFamily="2" charset="2"/>
              <a:buChar char="Ø"/>
              <a:tabLst>
                <a:tab pos="240665" algn="l"/>
                <a:tab pos="241300" algn="l"/>
              </a:tabLst>
            </a:pPr>
            <a:r>
              <a:rPr b="1" spc="-15" dirty="0">
                <a:latin typeface="Cambria"/>
                <a:cs typeface="Cambria"/>
              </a:rPr>
              <a:t>SEO</a:t>
            </a:r>
            <a:r>
              <a:rPr b="1" spc="-10" dirty="0">
                <a:latin typeface="Cambria"/>
                <a:cs typeface="Cambria"/>
              </a:rPr>
              <a:t> </a:t>
            </a:r>
            <a:r>
              <a:rPr b="1" spc="-15" dirty="0">
                <a:latin typeface="Cambria"/>
                <a:cs typeface="Cambria"/>
              </a:rPr>
              <a:t>Audit:</a:t>
            </a:r>
            <a:r>
              <a:rPr b="1" spc="20" dirty="0">
                <a:latin typeface="Cambria"/>
                <a:cs typeface="Cambria"/>
              </a:rPr>
              <a:t> </a:t>
            </a:r>
            <a:r>
              <a:rPr dirty="0">
                <a:latin typeface="Cambria"/>
                <a:cs typeface="Cambria"/>
              </a:rPr>
              <a:t>Do</a:t>
            </a:r>
            <a:r>
              <a:rPr spc="-15" dirty="0">
                <a:latin typeface="Cambria"/>
                <a:cs typeface="Cambria"/>
              </a:rPr>
              <a:t> </a:t>
            </a:r>
            <a:r>
              <a:rPr dirty="0">
                <a:latin typeface="Cambria"/>
                <a:cs typeface="Cambria"/>
              </a:rPr>
              <a:t>an</a:t>
            </a:r>
            <a:r>
              <a:rPr spc="-15" dirty="0">
                <a:latin typeface="Cambria"/>
                <a:cs typeface="Cambria"/>
              </a:rPr>
              <a:t> </a:t>
            </a:r>
            <a:r>
              <a:rPr spc="-5" dirty="0">
                <a:latin typeface="Cambria"/>
                <a:cs typeface="Cambria"/>
              </a:rPr>
              <a:t>SEO</a:t>
            </a:r>
            <a:r>
              <a:rPr dirty="0">
                <a:latin typeface="Cambria"/>
                <a:cs typeface="Cambria"/>
              </a:rPr>
              <a:t> audit of</a:t>
            </a:r>
            <a:r>
              <a:rPr spc="-10" dirty="0">
                <a:latin typeface="Cambria"/>
                <a:cs typeface="Cambria"/>
              </a:rPr>
              <a:t> the</a:t>
            </a:r>
            <a:r>
              <a:rPr spc="10" dirty="0">
                <a:latin typeface="Cambria"/>
                <a:cs typeface="Cambria"/>
              </a:rPr>
              <a:t> </a:t>
            </a:r>
            <a:r>
              <a:rPr spc="-5" dirty="0">
                <a:latin typeface="Cambria"/>
                <a:cs typeface="Cambria"/>
              </a:rPr>
              <a:t>brands</a:t>
            </a:r>
            <a:r>
              <a:rPr spc="-45" dirty="0">
                <a:latin typeface="Cambria"/>
                <a:cs typeface="Cambria"/>
              </a:rPr>
              <a:t> </a:t>
            </a:r>
            <a:r>
              <a:rPr spc="-10" dirty="0">
                <a:latin typeface="Cambria"/>
                <a:cs typeface="Cambria"/>
              </a:rPr>
              <a:t>website</a:t>
            </a:r>
            <a:endParaRPr dirty="0">
              <a:latin typeface="Cambria"/>
              <a:cs typeface="Cambria"/>
            </a:endParaRPr>
          </a:p>
          <a:p>
            <a:pPr marL="298450" marR="5080" indent="-285750">
              <a:lnSpc>
                <a:spcPct val="90200"/>
              </a:lnSpc>
              <a:spcBef>
                <a:spcPts val="1005"/>
              </a:spcBef>
              <a:buSzPct val="90000"/>
              <a:buFont typeface="Wingdings" panose="05000000000000000000" pitchFamily="2" charset="2"/>
              <a:buChar char="Ø"/>
              <a:tabLst>
                <a:tab pos="292735" algn="l"/>
                <a:tab pos="293370" algn="l"/>
              </a:tabLst>
            </a:pPr>
            <a:r>
              <a:rPr b="1" spc="-30" dirty="0">
                <a:latin typeface="Cambria"/>
                <a:cs typeface="Cambria"/>
              </a:rPr>
              <a:t>Keyword</a:t>
            </a:r>
            <a:r>
              <a:rPr b="1" spc="20" dirty="0">
                <a:latin typeface="Cambria"/>
                <a:cs typeface="Cambria"/>
              </a:rPr>
              <a:t> </a:t>
            </a:r>
            <a:r>
              <a:rPr b="1" spc="-15" dirty="0">
                <a:latin typeface="Cambria"/>
                <a:cs typeface="Cambria"/>
              </a:rPr>
              <a:t>Research:</a:t>
            </a:r>
            <a:r>
              <a:rPr b="1" spc="45" dirty="0">
                <a:latin typeface="Cambria"/>
                <a:cs typeface="Cambria"/>
              </a:rPr>
              <a:t> </a:t>
            </a:r>
            <a:r>
              <a:rPr spc="-20" dirty="0">
                <a:latin typeface="Cambria"/>
                <a:cs typeface="Cambria"/>
              </a:rPr>
              <a:t>Keyword</a:t>
            </a:r>
            <a:r>
              <a:rPr spc="15" dirty="0">
                <a:latin typeface="Cambria"/>
                <a:cs typeface="Cambria"/>
              </a:rPr>
              <a:t> </a:t>
            </a:r>
            <a:r>
              <a:rPr spc="-5" dirty="0">
                <a:latin typeface="Cambria"/>
                <a:cs typeface="Cambria"/>
              </a:rPr>
              <a:t>research</a:t>
            </a:r>
            <a:r>
              <a:rPr spc="-20" dirty="0">
                <a:latin typeface="Cambria"/>
                <a:cs typeface="Cambria"/>
              </a:rPr>
              <a:t> </a:t>
            </a:r>
            <a:r>
              <a:rPr spc="-10" dirty="0">
                <a:latin typeface="Cambria"/>
                <a:cs typeface="Cambria"/>
              </a:rPr>
              <a:t>for</a:t>
            </a:r>
            <a:r>
              <a:rPr lang="en-IN" spc="-10" dirty="0">
                <a:latin typeface="Cambria"/>
                <a:cs typeface="Cambria"/>
              </a:rPr>
              <a:t> Britannia </a:t>
            </a:r>
            <a:r>
              <a:rPr spc="-10" dirty="0">
                <a:latin typeface="Cambria"/>
                <a:cs typeface="Cambria"/>
              </a:rPr>
              <a:t>would</a:t>
            </a:r>
            <a:r>
              <a:rPr spc="45" dirty="0">
                <a:latin typeface="Cambria"/>
                <a:cs typeface="Cambria"/>
              </a:rPr>
              <a:t> </a:t>
            </a:r>
            <a:r>
              <a:rPr spc="-20" dirty="0">
                <a:latin typeface="Cambria"/>
                <a:cs typeface="Cambria"/>
              </a:rPr>
              <a:t>involve</a:t>
            </a:r>
            <a:r>
              <a:rPr spc="-55" dirty="0">
                <a:latin typeface="Cambria"/>
                <a:cs typeface="Cambria"/>
              </a:rPr>
              <a:t> </a:t>
            </a:r>
            <a:r>
              <a:rPr dirty="0">
                <a:latin typeface="Cambria"/>
                <a:cs typeface="Cambria"/>
              </a:rPr>
              <a:t>identifying</a:t>
            </a:r>
            <a:r>
              <a:rPr spc="-35" dirty="0">
                <a:latin typeface="Cambria"/>
                <a:cs typeface="Cambria"/>
              </a:rPr>
              <a:t> </a:t>
            </a:r>
            <a:r>
              <a:rPr spc="-15" dirty="0">
                <a:latin typeface="Cambria"/>
                <a:cs typeface="Cambria"/>
              </a:rPr>
              <a:t>relevant</a:t>
            </a:r>
            <a:r>
              <a:rPr spc="5" dirty="0">
                <a:latin typeface="Cambria"/>
                <a:cs typeface="Cambria"/>
              </a:rPr>
              <a:t> </a:t>
            </a:r>
            <a:r>
              <a:rPr spc="-15" dirty="0">
                <a:latin typeface="Cambria"/>
                <a:cs typeface="Cambria"/>
              </a:rPr>
              <a:t>keywords </a:t>
            </a:r>
            <a:r>
              <a:rPr spc="-10" dirty="0">
                <a:latin typeface="Cambria"/>
                <a:cs typeface="Cambria"/>
              </a:rPr>
              <a:t> related </a:t>
            </a:r>
            <a:r>
              <a:rPr spc="-20" dirty="0">
                <a:latin typeface="Cambria"/>
                <a:cs typeface="Cambria"/>
              </a:rPr>
              <a:t>to</a:t>
            </a:r>
            <a:r>
              <a:rPr spc="15" dirty="0">
                <a:latin typeface="Cambria"/>
                <a:cs typeface="Cambria"/>
              </a:rPr>
              <a:t> </a:t>
            </a:r>
            <a:r>
              <a:rPr spc="-5" dirty="0">
                <a:latin typeface="Cambria"/>
                <a:cs typeface="Cambria"/>
              </a:rPr>
              <a:t>their</a:t>
            </a:r>
            <a:r>
              <a:rPr spc="15" dirty="0">
                <a:latin typeface="Cambria"/>
                <a:cs typeface="Cambria"/>
              </a:rPr>
              <a:t> </a:t>
            </a:r>
            <a:r>
              <a:rPr spc="-5" dirty="0">
                <a:latin typeface="Cambria"/>
                <a:cs typeface="Cambria"/>
              </a:rPr>
              <a:t>products,</a:t>
            </a:r>
            <a:r>
              <a:rPr spc="25" dirty="0">
                <a:latin typeface="Cambria"/>
                <a:cs typeface="Cambria"/>
              </a:rPr>
              <a:t> </a:t>
            </a:r>
            <a:r>
              <a:rPr dirty="0">
                <a:latin typeface="Cambria"/>
                <a:cs typeface="Cambria"/>
              </a:rPr>
              <a:t>services,</a:t>
            </a:r>
            <a:r>
              <a:rPr spc="-20" dirty="0">
                <a:latin typeface="Cambria"/>
                <a:cs typeface="Cambria"/>
              </a:rPr>
              <a:t> industry,</a:t>
            </a:r>
            <a:r>
              <a:rPr spc="25" dirty="0">
                <a:latin typeface="Cambria"/>
                <a:cs typeface="Cambria"/>
              </a:rPr>
              <a:t> </a:t>
            </a:r>
            <a:r>
              <a:rPr dirty="0">
                <a:latin typeface="Cambria"/>
                <a:cs typeface="Cambria"/>
              </a:rPr>
              <a:t>and </a:t>
            </a:r>
            <a:r>
              <a:rPr spc="-5" dirty="0">
                <a:latin typeface="Cambria"/>
                <a:cs typeface="Cambria"/>
              </a:rPr>
              <a:t>target</a:t>
            </a:r>
            <a:r>
              <a:rPr spc="5" dirty="0">
                <a:latin typeface="Cambria"/>
                <a:cs typeface="Cambria"/>
              </a:rPr>
              <a:t> </a:t>
            </a:r>
            <a:r>
              <a:rPr dirty="0">
                <a:latin typeface="Cambria"/>
                <a:cs typeface="Cambria"/>
              </a:rPr>
              <a:t>audience.</a:t>
            </a:r>
            <a:r>
              <a:rPr spc="-50" dirty="0">
                <a:latin typeface="Cambria"/>
                <a:cs typeface="Cambria"/>
              </a:rPr>
              <a:t> </a:t>
            </a:r>
            <a:r>
              <a:rPr spc="-5" dirty="0">
                <a:latin typeface="Cambria"/>
                <a:cs typeface="Cambria"/>
              </a:rPr>
              <a:t>Understand</a:t>
            </a:r>
            <a:r>
              <a:rPr lang="en-IN" spc="-25" dirty="0">
                <a:latin typeface="Cambria"/>
                <a:cs typeface="Cambria"/>
              </a:rPr>
              <a:t> </a:t>
            </a:r>
            <a:r>
              <a:rPr lang="en-IN" spc="10" dirty="0">
                <a:latin typeface="Cambria"/>
                <a:cs typeface="Cambria"/>
              </a:rPr>
              <a:t>Britannia’s</a:t>
            </a:r>
            <a:r>
              <a:rPr lang="en-IN" spc="30" dirty="0">
                <a:latin typeface="Cambria"/>
                <a:cs typeface="Cambria"/>
              </a:rPr>
              <a:t> </a:t>
            </a:r>
            <a:r>
              <a:rPr spc="-5" dirty="0">
                <a:latin typeface="Cambria"/>
                <a:cs typeface="Cambria"/>
              </a:rPr>
              <a:t>Offerings,</a:t>
            </a:r>
            <a:r>
              <a:rPr spc="5" dirty="0">
                <a:latin typeface="Cambria"/>
                <a:cs typeface="Cambria"/>
              </a:rPr>
              <a:t> </a:t>
            </a:r>
            <a:r>
              <a:rPr spc="-5" dirty="0">
                <a:latin typeface="Cambria"/>
                <a:cs typeface="Cambria"/>
              </a:rPr>
              <a:t>Identify </a:t>
            </a:r>
            <a:r>
              <a:rPr spc="-380" dirty="0">
                <a:latin typeface="Cambria"/>
                <a:cs typeface="Cambria"/>
              </a:rPr>
              <a:t> </a:t>
            </a:r>
            <a:r>
              <a:rPr dirty="0">
                <a:latin typeface="Cambria"/>
                <a:cs typeface="Cambria"/>
              </a:rPr>
              <a:t>Seed</a:t>
            </a:r>
            <a:r>
              <a:rPr spc="-30" dirty="0">
                <a:latin typeface="Cambria"/>
                <a:cs typeface="Cambria"/>
              </a:rPr>
              <a:t> </a:t>
            </a:r>
            <a:r>
              <a:rPr spc="-15" dirty="0">
                <a:latin typeface="Cambria"/>
                <a:cs typeface="Cambria"/>
              </a:rPr>
              <a:t>Keywords,</a:t>
            </a:r>
            <a:r>
              <a:rPr spc="25" dirty="0">
                <a:latin typeface="Cambria"/>
                <a:cs typeface="Cambria"/>
              </a:rPr>
              <a:t> </a:t>
            </a:r>
            <a:r>
              <a:rPr spc="-5" dirty="0">
                <a:latin typeface="Cambria"/>
                <a:cs typeface="Cambria"/>
              </a:rPr>
              <a:t>Expand with </a:t>
            </a:r>
            <a:r>
              <a:rPr spc="-20" dirty="0">
                <a:latin typeface="Cambria"/>
                <a:cs typeface="Cambria"/>
              </a:rPr>
              <a:t>Keyword</a:t>
            </a:r>
            <a:r>
              <a:rPr spc="15" dirty="0">
                <a:latin typeface="Cambria"/>
                <a:cs typeface="Cambria"/>
              </a:rPr>
              <a:t> </a:t>
            </a:r>
            <a:r>
              <a:rPr spc="-30" dirty="0">
                <a:latin typeface="Cambria"/>
                <a:cs typeface="Cambria"/>
              </a:rPr>
              <a:t>Tools,</a:t>
            </a:r>
            <a:r>
              <a:rPr spc="25" dirty="0">
                <a:latin typeface="Cambria"/>
                <a:cs typeface="Cambria"/>
              </a:rPr>
              <a:t> </a:t>
            </a:r>
            <a:r>
              <a:rPr spc="-5" dirty="0">
                <a:latin typeface="Cambria"/>
                <a:cs typeface="Cambria"/>
              </a:rPr>
              <a:t>Competitor</a:t>
            </a:r>
            <a:r>
              <a:rPr spc="10" dirty="0">
                <a:latin typeface="Cambria"/>
                <a:cs typeface="Cambria"/>
              </a:rPr>
              <a:t> </a:t>
            </a:r>
            <a:r>
              <a:rPr spc="-10" dirty="0">
                <a:latin typeface="Cambria"/>
                <a:cs typeface="Cambria"/>
              </a:rPr>
              <a:t>Analysis,</a:t>
            </a:r>
            <a:r>
              <a:rPr spc="-5" dirty="0">
                <a:latin typeface="Cambria"/>
                <a:cs typeface="Cambria"/>
              </a:rPr>
              <a:t> </a:t>
            </a:r>
            <a:r>
              <a:rPr dirty="0">
                <a:latin typeface="Cambria"/>
                <a:cs typeface="Cambria"/>
              </a:rPr>
              <a:t>Consider</a:t>
            </a:r>
            <a:r>
              <a:rPr spc="-15" dirty="0">
                <a:latin typeface="Cambria"/>
                <a:cs typeface="Cambria"/>
              </a:rPr>
              <a:t> </a:t>
            </a:r>
            <a:r>
              <a:rPr dirty="0">
                <a:latin typeface="Cambria"/>
                <a:cs typeface="Cambria"/>
              </a:rPr>
              <a:t>User</a:t>
            </a:r>
            <a:r>
              <a:rPr spc="-15" dirty="0">
                <a:latin typeface="Cambria"/>
                <a:cs typeface="Cambria"/>
              </a:rPr>
              <a:t> </a:t>
            </a:r>
            <a:r>
              <a:rPr spc="-5" dirty="0">
                <a:latin typeface="Cambria"/>
                <a:cs typeface="Cambria"/>
              </a:rPr>
              <a:t>Intent,</a:t>
            </a:r>
            <a:r>
              <a:rPr spc="25" dirty="0">
                <a:latin typeface="Cambria"/>
                <a:cs typeface="Cambria"/>
              </a:rPr>
              <a:t> </a:t>
            </a:r>
            <a:r>
              <a:rPr dirty="0">
                <a:latin typeface="Cambria"/>
                <a:cs typeface="Cambria"/>
              </a:rPr>
              <a:t>Local </a:t>
            </a:r>
            <a:r>
              <a:rPr spc="5" dirty="0">
                <a:latin typeface="Cambria"/>
                <a:cs typeface="Cambria"/>
              </a:rPr>
              <a:t> </a:t>
            </a:r>
            <a:r>
              <a:rPr spc="-15" dirty="0">
                <a:latin typeface="Cambria"/>
                <a:cs typeface="Cambria"/>
              </a:rPr>
              <a:t>Keywords</a:t>
            </a:r>
            <a:r>
              <a:rPr spc="10" dirty="0">
                <a:latin typeface="Cambria"/>
                <a:cs typeface="Cambria"/>
              </a:rPr>
              <a:t> </a:t>
            </a:r>
            <a:r>
              <a:rPr dirty="0">
                <a:latin typeface="Cambria"/>
                <a:cs typeface="Cambria"/>
              </a:rPr>
              <a:t>(if applicable),</a:t>
            </a:r>
            <a:r>
              <a:rPr spc="-45" dirty="0">
                <a:latin typeface="Cambria"/>
                <a:cs typeface="Cambria"/>
              </a:rPr>
              <a:t> </a:t>
            </a:r>
            <a:r>
              <a:rPr spc="-15" dirty="0">
                <a:latin typeface="Cambria"/>
                <a:cs typeface="Cambria"/>
              </a:rPr>
              <a:t>Evaluate</a:t>
            </a:r>
            <a:r>
              <a:rPr spc="25" dirty="0">
                <a:latin typeface="Cambria"/>
                <a:cs typeface="Cambria"/>
              </a:rPr>
              <a:t> </a:t>
            </a:r>
            <a:r>
              <a:rPr spc="-20" dirty="0">
                <a:latin typeface="Cambria"/>
                <a:cs typeface="Cambria"/>
              </a:rPr>
              <a:t>Keyword</a:t>
            </a:r>
            <a:r>
              <a:rPr spc="20" dirty="0">
                <a:latin typeface="Cambria"/>
                <a:cs typeface="Cambria"/>
              </a:rPr>
              <a:t> </a:t>
            </a:r>
            <a:r>
              <a:rPr spc="-5" dirty="0">
                <a:latin typeface="Cambria"/>
                <a:cs typeface="Cambria"/>
              </a:rPr>
              <a:t>Difficulty</a:t>
            </a:r>
            <a:r>
              <a:rPr spc="15" dirty="0">
                <a:latin typeface="Cambria"/>
                <a:cs typeface="Cambria"/>
              </a:rPr>
              <a:t> </a:t>
            </a:r>
            <a:r>
              <a:rPr dirty="0">
                <a:latin typeface="Cambria"/>
                <a:cs typeface="Cambria"/>
              </a:rPr>
              <a:t>and</a:t>
            </a:r>
            <a:r>
              <a:rPr spc="5" dirty="0">
                <a:latin typeface="Cambria"/>
                <a:cs typeface="Cambria"/>
              </a:rPr>
              <a:t> </a:t>
            </a:r>
            <a:r>
              <a:rPr spc="-5" dirty="0">
                <a:latin typeface="Cambria"/>
                <a:cs typeface="Cambria"/>
              </a:rPr>
              <a:t>Search</a:t>
            </a:r>
            <a:r>
              <a:rPr spc="-45" dirty="0">
                <a:latin typeface="Cambria"/>
                <a:cs typeface="Cambria"/>
              </a:rPr>
              <a:t> </a:t>
            </a:r>
            <a:r>
              <a:rPr spc="-25" dirty="0">
                <a:latin typeface="Cambria"/>
                <a:cs typeface="Cambria"/>
              </a:rPr>
              <a:t>Volume,</a:t>
            </a:r>
            <a:r>
              <a:rPr spc="25" dirty="0">
                <a:latin typeface="Cambria"/>
                <a:cs typeface="Cambria"/>
              </a:rPr>
              <a:t> </a:t>
            </a:r>
            <a:r>
              <a:rPr spc="-15" dirty="0">
                <a:latin typeface="Cambria"/>
                <a:cs typeface="Cambria"/>
              </a:rPr>
              <a:t>Long-Tail</a:t>
            </a:r>
            <a:r>
              <a:rPr spc="-10" dirty="0">
                <a:latin typeface="Cambria"/>
                <a:cs typeface="Cambria"/>
              </a:rPr>
              <a:t> </a:t>
            </a:r>
            <a:r>
              <a:rPr spc="-15" dirty="0">
                <a:latin typeface="Cambria"/>
                <a:cs typeface="Cambria"/>
              </a:rPr>
              <a:t>Keywords,</a:t>
            </a:r>
            <a:r>
              <a:rPr spc="25" dirty="0">
                <a:latin typeface="Cambria"/>
                <a:cs typeface="Cambria"/>
              </a:rPr>
              <a:t> </a:t>
            </a:r>
            <a:r>
              <a:rPr spc="-5" dirty="0">
                <a:latin typeface="Cambria"/>
                <a:cs typeface="Cambria"/>
              </a:rPr>
              <a:t>Brand- </a:t>
            </a:r>
            <a:r>
              <a:rPr dirty="0">
                <a:latin typeface="Cambria"/>
                <a:cs typeface="Cambria"/>
              </a:rPr>
              <a:t> specific</a:t>
            </a:r>
            <a:r>
              <a:rPr spc="-40" dirty="0">
                <a:latin typeface="Cambria"/>
                <a:cs typeface="Cambria"/>
              </a:rPr>
              <a:t> </a:t>
            </a:r>
            <a:r>
              <a:rPr spc="-15" dirty="0">
                <a:latin typeface="Cambria"/>
                <a:cs typeface="Cambria"/>
              </a:rPr>
              <a:t>Keyword,</a:t>
            </a:r>
            <a:r>
              <a:rPr spc="20" dirty="0">
                <a:latin typeface="Cambria"/>
                <a:cs typeface="Cambria"/>
              </a:rPr>
              <a:t> </a:t>
            </a:r>
            <a:r>
              <a:rPr dirty="0">
                <a:latin typeface="Cambria"/>
                <a:cs typeface="Cambria"/>
              </a:rPr>
              <a:t>Refine</a:t>
            </a:r>
            <a:r>
              <a:rPr spc="-55" dirty="0">
                <a:latin typeface="Cambria"/>
                <a:cs typeface="Cambria"/>
              </a:rPr>
              <a:t> </a:t>
            </a:r>
            <a:r>
              <a:rPr dirty="0">
                <a:latin typeface="Cambria"/>
                <a:cs typeface="Cambria"/>
              </a:rPr>
              <a:t>and</a:t>
            </a:r>
            <a:r>
              <a:rPr spc="-30" dirty="0">
                <a:latin typeface="Cambria"/>
                <a:cs typeface="Cambria"/>
              </a:rPr>
              <a:t> </a:t>
            </a:r>
            <a:r>
              <a:rPr spc="-10" dirty="0">
                <a:latin typeface="Cambria"/>
                <a:cs typeface="Cambria"/>
              </a:rPr>
              <a:t>Organize.</a:t>
            </a:r>
            <a:endParaRPr dirty="0">
              <a:latin typeface="Cambria"/>
              <a:cs typeface="Cambria"/>
            </a:endParaRPr>
          </a:p>
          <a:p>
            <a:pPr marL="297815" indent="-285750">
              <a:lnSpc>
                <a:spcPct val="100000"/>
              </a:lnSpc>
              <a:spcBef>
                <a:spcPts val="740"/>
              </a:spcBef>
              <a:buSzPct val="90000"/>
              <a:buFont typeface="Wingdings" panose="05000000000000000000" pitchFamily="2" charset="2"/>
              <a:buChar char="Ø"/>
              <a:tabLst>
                <a:tab pos="292735" algn="l"/>
                <a:tab pos="293370" algn="l"/>
              </a:tabLst>
            </a:pPr>
            <a:r>
              <a:rPr b="1" spc="-5" dirty="0">
                <a:latin typeface="Cambria"/>
                <a:cs typeface="Cambria"/>
              </a:rPr>
              <a:t>On</a:t>
            </a:r>
            <a:r>
              <a:rPr b="1" spc="-15" dirty="0">
                <a:latin typeface="Cambria"/>
                <a:cs typeface="Cambria"/>
              </a:rPr>
              <a:t> </a:t>
            </a:r>
            <a:r>
              <a:rPr b="1" spc="-10" dirty="0">
                <a:latin typeface="Cambria"/>
                <a:cs typeface="Cambria"/>
              </a:rPr>
              <a:t>page</a:t>
            </a:r>
            <a:r>
              <a:rPr b="1" spc="35" dirty="0">
                <a:latin typeface="Cambria"/>
                <a:cs typeface="Cambria"/>
              </a:rPr>
              <a:t> </a:t>
            </a:r>
            <a:r>
              <a:rPr b="1" spc="-10" dirty="0">
                <a:latin typeface="Cambria"/>
                <a:cs typeface="Cambria"/>
              </a:rPr>
              <a:t>Optimization:</a:t>
            </a:r>
            <a:r>
              <a:rPr b="1" spc="30" dirty="0">
                <a:latin typeface="Cambria"/>
                <a:cs typeface="Cambria"/>
              </a:rPr>
              <a:t> </a:t>
            </a:r>
            <a:r>
              <a:rPr spc="-5" dirty="0">
                <a:latin typeface="Cambria"/>
                <a:cs typeface="Cambria"/>
              </a:rPr>
              <a:t>Meta</a:t>
            </a:r>
            <a:r>
              <a:rPr spc="-10" dirty="0">
                <a:latin typeface="Cambria"/>
                <a:cs typeface="Cambria"/>
              </a:rPr>
              <a:t> </a:t>
            </a:r>
            <a:r>
              <a:rPr spc="-50" dirty="0">
                <a:latin typeface="Cambria"/>
                <a:cs typeface="Cambria"/>
              </a:rPr>
              <a:t>Tag</a:t>
            </a:r>
            <a:r>
              <a:rPr spc="10" dirty="0">
                <a:latin typeface="Cambria"/>
                <a:cs typeface="Cambria"/>
              </a:rPr>
              <a:t> </a:t>
            </a:r>
            <a:r>
              <a:rPr spc="-5" dirty="0">
                <a:latin typeface="Cambria"/>
                <a:cs typeface="Cambria"/>
              </a:rPr>
              <a:t>optimization</a:t>
            </a:r>
            <a:r>
              <a:rPr spc="-30" dirty="0">
                <a:latin typeface="Cambria"/>
                <a:cs typeface="Cambria"/>
              </a:rPr>
              <a:t> </a:t>
            </a:r>
            <a:r>
              <a:rPr dirty="0">
                <a:latin typeface="Cambria"/>
                <a:cs typeface="Cambria"/>
              </a:rPr>
              <a:t>&amp;</a:t>
            </a:r>
            <a:r>
              <a:rPr spc="-5" dirty="0">
                <a:latin typeface="Cambria"/>
                <a:cs typeface="Cambria"/>
              </a:rPr>
              <a:t> Content</a:t>
            </a:r>
            <a:r>
              <a:rPr spc="5" dirty="0">
                <a:latin typeface="Cambria"/>
                <a:cs typeface="Cambria"/>
              </a:rPr>
              <a:t> </a:t>
            </a:r>
            <a:r>
              <a:rPr spc="-5" dirty="0">
                <a:latin typeface="Cambria"/>
                <a:cs typeface="Cambria"/>
              </a:rPr>
              <a:t>optimization</a:t>
            </a:r>
            <a:endParaRPr dirty="0">
              <a:latin typeface="Cambria"/>
              <a:cs typeface="Cambria"/>
            </a:endParaRPr>
          </a:p>
          <a:p>
            <a:pPr marL="298450" indent="-285750">
              <a:lnSpc>
                <a:spcPts val="2055"/>
              </a:lnSpc>
              <a:spcBef>
                <a:spcPts val="800"/>
              </a:spcBef>
              <a:buFont typeface="Wingdings" panose="05000000000000000000" pitchFamily="2" charset="2"/>
              <a:buChar char="Ø"/>
            </a:pPr>
            <a:r>
              <a:rPr spc="-5" dirty="0">
                <a:latin typeface="Cambria"/>
                <a:cs typeface="Cambria"/>
              </a:rPr>
              <a:t>Implementing</a:t>
            </a:r>
            <a:r>
              <a:rPr spc="20" dirty="0">
                <a:latin typeface="Cambria"/>
                <a:cs typeface="Cambria"/>
              </a:rPr>
              <a:t> </a:t>
            </a:r>
            <a:r>
              <a:rPr spc="-5" dirty="0">
                <a:latin typeface="Cambria"/>
                <a:cs typeface="Cambria"/>
              </a:rPr>
              <a:t>these</a:t>
            </a:r>
            <a:r>
              <a:rPr spc="5" dirty="0">
                <a:latin typeface="Cambria"/>
                <a:cs typeface="Cambria"/>
              </a:rPr>
              <a:t> </a:t>
            </a:r>
            <a:r>
              <a:rPr dirty="0">
                <a:latin typeface="Cambria"/>
                <a:cs typeface="Cambria"/>
              </a:rPr>
              <a:t>on-page</a:t>
            </a:r>
            <a:r>
              <a:rPr spc="-25" dirty="0">
                <a:latin typeface="Cambria"/>
                <a:cs typeface="Cambria"/>
              </a:rPr>
              <a:t> </a:t>
            </a:r>
            <a:r>
              <a:rPr spc="-5" dirty="0">
                <a:latin typeface="Cambria"/>
                <a:cs typeface="Cambria"/>
              </a:rPr>
              <a:t>optimization</a:t>
            </a:r>
            <a:r>
              <a:rPr spc="-25" dirty="0">
                <a:latin typeface="Cambria"/>
                <a:cs typeface="Cambria"/>
              </a:rPr>
              <a:t> </a:t>
            </a:r>
            <a:r>
              <a:rPr spc="-10" dirty="0">
                <a:latin typeface="Cambria"/>
                <a:cs typeface="Cambria"/>
              </a:rPr>
              <a:t>strategies</a:t>
            </a:r>
            <a:r>
              <a:rPr spc="15" dirty="0">
                <a:latin typeface="Cambria"/>
                <a:cs typeface="Cambria"/>
              </a:rPr>
              <a:t> </a:t>
            </a:r>
            <a:r>
              <a:rPr dirty="0">
                <a:latin typeface="Cambria"/>
                <a:cs typeface="Cambria"/>
              </a:rPr>
              <a:t>can</a:t>
            </a:r>
            <a:r>
              <a:rPr spc="-5" dirty="0">
                <a:latin typeface="Cambria"/>
                <a:cs typeface="Cambria"/>
              </a:rPr>
              <a:t> enhance</a:t>
            </a:r>
            <a:r>
              <a:rPr spc="-50" dirty="0">
                <a:latin typeface="Cambria"/>
                <a:cs typeface="Cambria"/>
              </a:rPr>
              <a:t> </a:t>
            </a:r>
            <a:r>
              <a:rPr spc="-10" dirty="0">
                <a:latin typeface="Cambria"/>
                <a:cs typeface="Cambria"/>
              </a:rPr>
              <a:t>the</a:t>
            </a:r>
            <a:r>
              <a:rPr spc="25" dirty="0">
                <a:latin typeface="Cambria"/>
                <a:cs typeface="Cambria"/>
              </a:rPr>
              <a:t> </a:t>
            </a:r>
            <a:r>
              <a:rPr spc="-10" dirty="0">
                <a:latin typeface="Cambria"/>
                <a:cs typeface="Cambria"/>
              </a:rPr>
              <a:t>overall</a:t>
            </a:r>
            <a:r>
              <a:rPr spc="-40" dirty="0">
                <a:latin typeface="Cambria"/>
                <a:cs typeface="Cambria"/>
              </a:rPr>
              <a:t> </a:t>
            </a:r>
            <a:r>
              <a:rPr spc="-5" dirty="0">
                <a:latin typeface="Cambria"/>
                <a:cs typeface="Cambria"/>
              </a:rPr>
              <a:t>user</a:t>
            </a:r>
            <a:r>
              <a:rPr spc="20" dirty="0">
                <a:latin typeface="Cambria"/>
                <a:cs typeface="Cambria"/>
              </a:rPr>
              <a:t> </a:t>
            </a:r>
            <a:r>
              <a:rPr spc="-5" dirty="0">
                <a:latin typeface="Cambria"/>
                <a:cs typeface="Cambria"/>
              </a:rPr>
              <a:t>experience,</a:t>
            </a:r>
            <a:r>
              <a:rPr spc="-40" dirty="0">
                <a:latin typeface="Cambria"/>
                <a:cs typeface="Cambria"/>
              </a:rPr>
              <a:t> </a:t>
            </a:r>
            <a:r>
              <a:rPr spc="-15" dirty="0">
                <a:latin typeface="Cambria"/>
                <a:cs typeface="Cambria"/>
              </a:rPr>
              <a:t>improve</a:t>
            </a:r>
            <a:endParaRPr dirty="0">
              <a:latin typeface="Cambria"/>
              <a:cs typeface="Cambria"/>
            </a:endParaRPr>
          </a:p>
          <a:p>
            <a:pPr marL="12700">
              <a:lnSpc>
                <a:spcPts val="2055"/>
              </a:lnSpc>
            </a:pPr>
            <a:r>
              <a:rPr lang="en-IN" spc="-5" dirty="0">
                <a:latin typeface="Cambria"/>
                <a:cs typeface="Cambria"/>
              </a:rPr>
              <a:t>      </a:t>
            </a:r>
            <a:r>
              <a:rPr spc="-5" dirty="0">
                <a:latin typeface="Cambria"/>
                <a:cs typeface="Cambria"/>
              </a:rPr>
              <a:t>search</a:t>
            </a:r>
            <a:r>
              <a:rPr spc="-20" dirty="0">
                <a:latin typeface="Cambria"/>
                <a:cs typeface="Cambria"/>
              </a:rPr>
              <a:t> </a:t>
            </a:r>
            <a:r>
              <a:rPr spc="-5" dirty="0">
                <a:latin typeface="Cambria"/>
                <a:cs typeface="Cambria"/>
              </a:rPr>
              <a:t>engine</a:t>
            </a:r>
            <a:r>
              <a:rPr spc="-25" dirty="0">
                <a:latin typeface="Cambria"/>
                <a:cs typeface="Cambria"/>
              </a:rPr>
              <a:t> </a:t>
            </a:r>
            <a:r>
              <a:rPr spc="-10" dirty="0">
                <a:latin typeface="Cambria"/>
                <a:cs typeface="Cambria"/>
              </a:rPr>
              <a:t>rankings,</a:t>
            </a:r>
            <a:r>
              <a:rPr spc="-25" dirty="0">
                <a:latin typeface="Cambria"/>
                <a:cs typeface="Cambria"/>
              </a:rPr>
              <a:t> </a:t>
            </a:r>
            <a:r>
              <a:rPr dirty="0">
                <a:latin typeface="Cambria"/>
                <a:cs typeface="Cambria"/>
              </a:rPr>
              <a:t>and </a:t>
            </a:r>
            <a:r>
              <a:rPr spc="-15" dirty="0">
                <a:latin typeface="Cambria"/>
                <a:cs typeface="Cambria"/>
              </a:rPr>
              <a:t>drive</a:t>
            </a:r>
            <a:r>
              <a:rPr dirty="0">
                <a:latin typeface="Cambria"/>
                <a:cs typeface="Cambria"/>
              </a:rPr>
              <a:t> </a:t>
            </a:r>
            <a:r>
              <a:rPr spc="-10" dirty="0">
                <a:latin typeface="Cambria"/>
                <a:cs typeface="Cambria"/>
              </a:rPr>
              <a:t>organic </a:t>
            </a:r>
            <a:r>
              <a:rPr spc="-5" dirty="0">
                <a:latin typeface="Cambria"/>
                <a:cs typeface="Cambria"/>
              </a:rPr>
              <a:t>traffic</a:t>
            </a:r>
            <a:r>
              <a:rPr spc="-10" dirty="0">
                <a:latin typeface="Cambria"/>
                <a:cs typeface="Cambria"/>
              </a:rPr>
              <a:t> </a:t>
            </a:r>
            <a:r>
              <a:rPr spc="-20" dirty="0">
                <a:latin typeface="Cambria"/>
                <a:cs typeface="Cambria"/>
              </a:rPr>
              <a:t>to</a:t>
            </a:r>
            <a:r>
              <a:rPr spc="15" dirty="0">
                <a:latin typeface="Cambria"/>
                <a:cs typeface="Cambria"/>
              </a:rPr>
              <a:t> </a:t>
            </a:r>
            <a:r>
              <a:rPr lang="en-IN" spc="15" dirty="0">
                <a:latin typeface="Cambria"/>
                <a:cs typeface="Cambria"/>
              </a:rPr>
              <a:t>Britannia</a:t>
            </a:r>
            <a:r>
              <a:rPr dirty="0">
                <a:latin typeface="Cambria"/>
                <a:cs typeface="Cambria"/>
              </a:rPr>
              <a:t>’s</a:t>
            </a:r>
            <a:r>
              <a:rPr spc="35" dirty="0">
                <a:latin typeface="Cambria"/>
                <a:cs typeface="Cambria"/>
              </a:rPr>
              <a:t> </a:t>
            </a:r>
            <a:r>
              <a:rPr spc="-10" dirty="0">
                <a:latin typeface="Cambria"/>
                <a:cs typeface="Cambria"/>
              </a:rPr>
              <a:t>website.</a:t>
            </a:r>
            <a:endParaRPr dirty="0">
              <a:latin typeface="Cambria"/>
              <a:cs typeface="Cambria"/>
            </a:endParaRPr>
          </a:p>
          <a:p>
            <a:pPr marL="298450" indent="-285750">
              <a:lnSpc>
                <a:spcPts val="2050"/>
              </a:lnSpc>
              <a:spcBef>
                <a:spcPts val="795"/>
              </a:spcBef>
              <a:buFont typeface="Wingdings" panose="05000000000000000000" pitchFamily="2" charset="2"/>
              <a:buChar char="Ø"/>
            </a:pPr>
            <a:r>
              <a:rPr spc="-5" dirty="0">
                <a:latin typeface="Cambria"/>
                <a:cs typeface="Cambria"/>
              </a:rPr>
              <a:t>Social</a:t>
            </a:r>
            <a:r>
              <a:rPr spc="-20" dirty="0">
                <a:latin typeface="Cambria"/>
                <a:cs typeface="Cambria"/>
              </a:rPr>
              <a:t> </a:t>
            </a:r>
            <a:r>
              <a:rPr spc="-5" dirty="0">
                <a:latin typeface="Cambria"/>
                <a:cs typeface="Cambria"/>
              </a:rPr>
              <a:t>sharing</a:t>
            </a:r>
            <a:r>
              <a:rPr spc="-10" dirty="0">
                <a:latin typeface="Cambria"/>
                <a:cs typeface="Cambria"/>
              </a:rPr>
              <a:t> integration</a:t>
            </a:r>
            <a:r>
              <a:rPr spc="-30" dirty="0">
                <a:latin typeface="Cambria"/>
                <a:cs typeface="Cambria"/>
              </a:rPr>
              <a:t> </a:t>
            </a:r>
            <a:r>
              <a:rPr spc="-5" dirty="0">
                <a:latin typeface="Cambria"/>
                <a:cs typeface="Cambria"/>
              </a:rPr>
              <a:t>include</a:t>
            </a:r>
            <a:r>
              <a:rPr spc="20" dirty="0">
                <a:latin typeface="Cambria"/>
                <a:cs typeface="Cambria"/>
              </a:rPr>
              <a:t> </a:t>
            </a:r>
            <a:r>
              <a:rPr dirty="0">
                <a:latin typeface="Cambria"/>
                <a:cs typeface="Cambria"/>
              </a:rPr>
              <a:t>social</a:t>
            </a:r>
            <a:r>
              <a:rPr spc="-40" dirty="0">
                <a:latin typeface="Cambria"/>
                <a:cs typeface="Cambria"/>
              </a:rPr>
              <a:t> </a:t>
            </a:r>
            <a:r>
              <a:rPr spc="-5" dirty="0">
                <a:latin typeface="Cambria"/>
                <a:cs typeface="Cambria"/>
              </a:rPr>
              <a:t>sharing</a:t>
            </a:r>
            <a:r>
              <a:rPr spc="10" dirty="0">
                <a:latin typeface="Cambria"/>
                <a:cs typeface="Cambria"/>
              </a:rPr>
              <a:t> </a:t>
            </a:r>
            <a:r>
              <a:rPr spc="-10" dirty="0">
                <a:latin typeface="Cambria"/>
                <a:cs typeface="Cambria"/>
              </a:rPr>
              <a:t>buttons</a:t>
            </a:r>
            <a:r>
              <a:rPr spc="35" dirty="0">
                <a:latin typeface="Cambria"/>
                <a:cs typeface="Cambria"/>
              </a:rPr>
              <a:t> </a:t>
            </a:r>
            <a:r>
              <a:rPr spc="-20" dirty="0">
                <a:latin typeface="Cambria"/>
                <a:cs typeface="Cambria"/>
              </a:rPr>
              <a:t>to</a:t>
            </a:r>
            <a:r>
              <a:rPr spc="15" dirty="0">
                <a:latin typeface="Cambria"/>
                <a:cs typeface="Cambria"/>
              </a:rPr>
              <a:t> </a:t>
            </a:r>
            <a:r>
              <a:rPr spc="-5" dirty="0">
                <a:latin typeface="Cambria"/>
                <a:cs typeface="Cambria"/>
              </a:rPr>
              <a:t>encourage</a:t>
            </a:r>
            <a:r>
              <a:rPr spc="-25" dirty="0">
                <a:latin typeface="Cambria"/>
                <a:cs typeface="Cambria"/>
              </a:rPr>
              <a:t> </a:t>
            </a:r>
            <a:r>
              <a:rPr spc="-5" dirty="0">
                <a:latin typeface="Cambria"/>
                <a:cs typeface="Cambria"/>
              </a:rPr>
              <a:t>user</a:t>
            </a:r>
            <a:r>
              <a:rPr spc="15" dirty="0">
                <a:latin typeface="Cambria"/>
                <a:cs typeface="Cambria"/>
              </a:rPr>
              <a:t> </a:t>
            </a:r>
            <a:r>
              <a:rPr spc="-20" dirty="0">
                <a:latin typeface="Cambria"/>
                <a:cs typeface="Cambria"/>
              </a:rPr>
              <a:t>to</a:t>
            </a:r>
            <a:r>
              <a:rPr spc="15" dirty="0">
                <a:latin typeface="Cambria"/>
                <a:cs typeface="Cambria"/>
              </a:rPr>
              <a:t> </a:t>
            </a:r>
            <a:r>
              <a:rPr spc="-10" dirty="0">
                <a:latin typeface="Cambria"/>
                <a:cs typeface="Cambria"/>
              </a:rPr>
              <a:t>share</a:t>
            </a:r>
            <a:r>
              <a:rPr spc="20" dirty="0">
                <a:latin typeface="Cambria"/>
                <a:cs typeface="Cambria"/>
              </a:rPr>
              <a:t> </a:t>
            </a:r>
            <a:r>
              <a:rPr spc="-5" dirty="0">
                <a:latin typeface="Cambria"/>
                <a:cs typeface="Cambria"/>
              </a:rPr>
              <a:t>content</a:t>
            </a:r>
            <a:r>
              <a:rPr spc="-10" dirty="0">
                <a:latin typeface="Cambria"/>
                <a:cs typeface="Cambria"/>
              </a:rPr>
              <a:t> </a:t>
            </a:r>
            <a:r>
              <a:rPr dirty="0">
                <a:latin typeface="Cambria"/>
                <a:cs typeface="Cambria"/>
              </a:rPr>
              <a:t>on</a:t>
            </a:r>
            <a:r>
              <a:rPr spc="-5" dirty="0">
                <a:latin typeface="Cambria"/>
                <a:cs typeface="Cambria"/>
              </a:rPr>
              <a:t> </a:t>
            </a:r>
            <a:r>
              <a:rPr dirty="0">
                <a:latin typeface="Cambria"/>
                <a:cs typeface="Cambria"/>
              </a:rPr>
              <a:t>social</a:t>
            </a:r>
          </a:p>
          <a:p>
            <a:pPr marL="12700">
              <a:lnSpc>
                <a:spcPts val="2050"/>
              </a:lnSpc>
            </a:pPr>
            <a:r>
              <a:rPr lang="en-IN" dirty="0">
                <a:latin typeface="Cambria"/>
                <a:cs typeface="Cambria"/>
              </a:rPr>
              <a:t>      </a:t>
            </a:r>
            <a:r>
              <a:rPr dirty="0">
                <a:latin typeface="Cambria"/>
                <a:cs typeface="Cambria"/>
              </a:rPr>
              <a:t>media</a:t>
            </a:r>
            <a:r>
              <a:rPr spc="20" dirty="0">
                <a:latin typeface="Cambria"/>
                <a:cs typeface="Cambria"/>
              </a:rPr>
              <a:t> </a:t>
            </a:r>
            <a:r>
              <a:rPr spc="-5" dirty="0">
                <a:latin typeface="Cambria"/>
                <a:cs typeface="Cambria"/>
              </a:rPr>
              <a:t>platform,</a:t>
            </a:r>
            <a:r>
              <a:rPr dirty="0">
                <a:latin typeface="Cambria"/>
                <a:cs typeface="Cambria"/>
              </a:rPr>
              <a:t> </a:t>
            </a:r>
            <a:r>
              <a:rPr spc="-5" dirty="0">
                <a:latin typeface="Cambria"/>
                <a:cs typeface="Cambria"/>
              </a:rPr>
              <a:t>increasing</a:t>
            </a:r>
            <a:r>
              <a:rPr spc="-30" dirty="0">
                <a:latin typeface="Cambria"/>
                <a:cs typeface="Cambria"/>
              </a:rPr>
              <a:t> </a:t>
            </a:r>
            <a:r>
              <a:rPr spc="-5" dirty="0">
                <a:latin typeface="Cambria"/>
                <a:cs typeface="Cambria"/>
              </a:rPr>
              <a:t>visibility</a:t>
            </a:r>
            <a:r>
              <a:rPr spc="15" dirty="0">
                <a:latin typeface="Cambria"/>
                <a:cs typeface="Cambria"/>
              </a:rPr>
              <a:t> </a:t>
            </a:r>
            <a:r>
              <a:rPr dirty="0">
                <a:latin typeface="Cambria"/>
                <a:cs typeface="Cambria"/>
              </a:rPr>
              <a:t>and </a:t>
            </a:r>
            <a:r>
              <a:rPr spc="-5" dirty="0">
                <a:latin typeface="Cambria"/>
                <a:cs typeface="Cambria"/>
              </a:rPr>
              <a:t>angagement.</a:t>
            </a:r>
            <a:endParaRPr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1963" y="492887"/>
            <a:ext cx="1685925" cy="417830"/>
          </a:xfrm>
          <a:prstGeom prst="rect">
            <a:avLst/>
          </a:prstGeom>
          <a:solidFill>
            <a:srgbClr val="FFFF00"/>
          </a:solidFill>
        </p:spPr>
        <p:txBody>
          <a:bodyPr vert="horz" wrap="square" lIns="0" tIns="0" rIns="0" bIns="0" rtlCol="0">
            <a:spAutoFit/>
          </a:bodyPr>
          <a:lstStyle/>
          <a:p>
            <a:pPr marL="635">
              <a:lnSpc>
                <a:spcPts val="3200"/>
              </a:lnSpc>
            </a:pPr>
            <a:r>
              <a:rPr sz="2800" b="1" spc="-5" dirty="0">
                <a:latin typeface="Cambria"/>
                <a:cs typeface="Cambria"/>
              </a:rPr>
              <a:t>SEO</a:t>
            </a:r>
            <a:r>
              <a:rPr sz="2800" b="1" spc="-70" dirty="0">
                <a:latin typeface="Cambria"/>
                <a:cs typeface="Cambria"/>
              </a:rPr>
              <a:t> </a:t>
            </a:r>
            <a:r>
              <a:rPr sz="2800" b="1" spc="-10" dirty="0">
                <a:latin typeface="Cambria"/>
                <a:cs typeface="Cambria"/>
              </a:rPr>
              <a:t>Audit</a:t>
            </a:r>
            <a:endParaRPr sz="2800">
              <a:latin typeface="Cambria"/>
              <a:cs typeface="Cambria"/>
            </a:endParaRPr>
          </a:p>
        </p:txBody>
      </p:sp>
      <p:sp>
        <p:nvSpPr>
          <p:cNvPr id="3" name="object 3"/>
          <p:cNvSpPr txBox="1"/>
          <p:nvPr/>
        </p:nvSpPr>
        <p:spPr>
          <a:xfrm>
            <a:off x="7239000" y="2656332"/>
            <a:ext cx="4264660" cy="1325880"/>
          </a:xfrm>
          <a:prstGeom prst="rect">
            <a:avLst/>
          </a:prstGeom>
        </p:spPr>
        <p:txBody>
          <a:bodyPr vert="horz" wrap="square" lIns="0" tIns="153670" rIns="0" bIns="0" rtlCol="0">
            <a:spAutoFit/>
          </a:bodyPr>
          <a:lstStyle/>
          <a:p>
            <a:pPr marR="5080" algn="r">
              <a:lnSpc>
                <a:spcPct val="100000"/>
              </a:lnSpc>
              <a:spcBef>
                <a:spcPts val="1210"/>
              </a:spcBef>
            </a:pPr>
            <a:r>
              <a:rPr lang="en-US" sz="1800" spc="-10" dirty="0">
                <a:latin typeface="Cambria"/>
                <a:cs typeface="Cambria"/>
              </a:rPr>
              <a:t>The website’s</a:t>
            </a:r>
            <a:r>
              <a:rPr lang="en-US" sz="1800" dirty="0">
                <a:latin typeface="Cambria"/>
                <a:cs typeface="Cambria"/>
              </a:rPr>
              <a:t> </a:t>
            </a:r>
            <a:r>
              <a:rPr lang="en-US" sz="1800" spc="-5" dirty="0">
                <a:latin typeface="Cambria"/>
                <a:cs typeface="Cambria"/>
              </a:rPr>
              <a:t>SEO</a:t>
            </a:r>
            <a:r>
              <a:rPr lang="en-US" sz="1800" spc="5" dirty="0">
                <a:latin typeface="Cambria"/>
                <a:cs typeface="Cambria"/>
              </a:rPr>
              <a:t> </a:t>
            </a:r>
            <a:r>
              <a:rPr lang="en-US" sz="1800" spc="-10" dirty="0">
                <a:latin typeface="Cambria"/>
                <a:cs typeface="Cambria"/>
              </a:rPr>
              <a:t>score</a:t>
            </a:r>
            <a:r>
              <a:rPr lang="en-US" sz="1800" spc="-5" dirty="0">
                <a:latin typeface="Cambria"/>
                <a:cs typeface="Cambria"/>
              </a:rPr>
              <a:t> </a:t>
            </a:r>
            <a:r>
              <a:rPr lang="en-US" sz="1800" dirty="0">
                <a:latin typeface="Cambria"/>
                <a:cs typeface="Cambria"/>
              </a:rPr>
              <a:t>is</a:t>
            </a:r>
            <a:r>
              <a:rPr lang="en-US" sz="1800" spc="5" dirty="0">
                <a:latin typeface="Cambria"/>
                <a:cs typeface="Cambria"/>
              </a:rPr>
              <a:t> </a:t>
            </a:r>
            <a:r>
              <a:rPr lang="en-US" sz="1800" spc="-5" dirty="0">
                <a:latin typeface="Cambria"/>
                <a:cs typeface="Cambria"/>
              </a:rPr>
              <a:t>fair</a:t>
            </a:r>
            <a:r>
              <a:rPr lang="en-US" sz="1800" spc="-20" dirty="0">
                <a:latin typeface="Cambria"/>
                <a:cs typeface="Cambria"/>
              </a:rPr>
              <a:t> </a:t>
            </a:r>
            <a:r>
              <a:rPr lang="en-US" sz="1800" spc="-5" dirty="0">
                <a:latin typeface="Cambria"/>
                <a:cs typeface="Cambria"/>
              </a:rPr>
              <a:t>but</a:t>
            </a:r>
            <a:r>
              <a:rPr lang="en-US" sz="1800" spc="20" dirty="0">
                <a:latin typeface="Cambria"/>
                <a:cs typeface="Cambria"/>
              </a:rPr>
              <a:t> </a:t>
            </a:r>
            <a:r>
              <a:rPr lang="en-US" sz="1800" spc="-5" dirty="0">
                <a:latin typeface="Cambria"/>
                <a:cs typeface="Cambria"/>
              </a:rPr>
              <a:t>there’s</a:t>
            </a:r>
            <a:endParaRPr lang="en-US" sz="1800" dirty="0">
              <a:latin typeface="Cambria"/>
              <a:cs typeface="Cambria"/>
            </a:endParaRPr>
          </a:p>
          <a:p>
            <a:pPr marR="8255" algn="r">
              <a:lnSpc>
                <a:spcPct val="100000"/>
              </a:lnSpc>
              <a:spcBef>
                <a:spcPts val="1105"/>
              </a:spcBef>
            </a:pPr>
            <a:r>
              <a:rPr lang="en-US" sz="1800" spc="-5" dirty="0">
                <a:latin typeface="Cambria"/>
                <a:cs typeface="Cambria"/>
              </a:rPr>
              <a:t>room</a:t>
            </a:r>
            <a:r>
              <a:rPr lang="en-US" sz="1800" spc="-35" dirty="0">
                <a:latin typeface="Cambria"/>
                <a:cs typeface="Cambria"/>
              </a:rPr>
              <a:t> </a:t>
            </a:r>
            <a:r>
              <a:rPr lang="en-US" sz="1800" spc="-10" dirty="0">
                <a:latin typeface="Cambria"/>
                <a:cs typeface="Cambria"/>
              </a:rPr>
              <a:t>for</a:t>
            </a:r>
            <a:r>
              <a:rPr lang="en-US" sz="1800" spc="-5" dirty="0">
                <a:latin typeface="Cambria"/>
                <a:cs typeface="Cambria"/>
              </a:rPr>
              <a:t> </a:t>
            </a:r>
            <a:r>
              <a:rPr lang="en-US" sz="1800" spc="-10" dirty="0">
                <a:latin typeface="Cambria"/>
                <a:cs typeface="Cambria"/>
              </a:rPr>
              <a:t>improvement</a:t>
            </a:r>
            <a:r>
              <a:rPr lang="en-US" sz="1800" spc="-50" dirty="0">
                <a:latin typeface="Cambria"/>
                <a:cs typeface="Cambria"/>
              </a:rPr>
              <a:t> </a:t>
            </a:r>
            <a:r>
              <a:rPr lang="en-US" sz="1800" dirty="0">
                <a:latin typeface="Cambria"/>
                <a:cs typeface="Cambria"/>
              </a:rPr>
              <a:t>in</a:t>
            </a:r>
            <a:r>
              <a:rPr lang="en-US" sz="1800" spc="-20" dirty="0">
                <a:latin typeface="Cambria"/>
                <a:cs typeface="Cambria"/>
              </a:rPr>
              <a:t> </a:t>
            </a:r>
            <a:r>
              <a:rPr lang="en-US" sz="1800" spc="-5" dirty="0">
                <a:latin typeface="Cambria"/>
                <a:cs typeface="Cambria"/>
              </a:rPr>
              <a:t>building</a:t>
            </a:r>
            <a:endParaRPr lang="en-US" sz="1800" dirty="0">
              <a:latin typeface="Cambria"/>
              <a:cs typeface="Cambria"/>
            </a:endParaRPr>
          </a:p>
          <a:p>
            <a:pPr marR="12700" algn="r">
              <a:lnSpc>
                <a:spcPct val="100000"/>
              </a:lnSpc>
              <a:spcBef>
                <a:spcPts val="1540"/>
              </a:spcBef>
            </a:pPr>
            <a:r>
              <a:rPr lang="en-US" sz="1800" dirty="0">
                <a:latin typeface="Cambria"/>
                <a:cs typeface="Cambria"/>
              </a:rPr>
              <a:t>and</a:t>
            </a:r>
            <a:r>
              <a:rPr lang="en-US" sz="1800" spc="-30" dirty="0">
                <a:latin typeface="Cambria"/>
                <a:cs typeface="Cambria"/>
              </a:rPr>
              <a:t> </a:t>
            </a:r>
            <a:r>
              <a:rPr lang="en-US" sz="1800" spc="-5" dirty="0">
                <a:latin typeface="Cambria"/>
                <a:cs typeface="Cambria"/>
              </a:rPr>
              <a:t>tailoring</a:t>
            </a:r>
            <a:r>
              <a:rPr lang="en-US" sz="1800" spc="5" dirty="0">
                <a:latin typeface="Cambria"/>
                <a:cs typeface="Cambria"/>
              </a:rPr>
              <a:t> </a:t>
            </a:r>
            <a:r>
              <a:rPr lang="en-US" sz="1800" spc="-10" dirty="0">
                <a:latin typeface="Cambria"/>
                <a:cs typeface="Cambria"/>
              </a:rPr>
              <a:t>the </a:t>
            </a:r>
            <a:r>
              <a:rPr lang="en-US" sz="1800" spc="-5" dirty="0">
                <a:latin typeface="Cambria"/>
                <a:cs typeface="Cambria"/>
              </a:rPr>
              <a:t>content</a:t>
            </a:r>
            <a:r>
              <a:rPr lang="en-US" sz="1800" dirty="0">
                <a:latin typeface="Cambria"/>
                <a:cs typeface="Cambria"/>
              </a:rPr>
              <a:t> </a:t>
            </a:r>
            <a:r>
              <a:rPr lang="en-US" sz="1800" spc="-10" dirty="0">
                <a:latin typeface="Cambria"/>
                <a:cs typeface="Cambria"/>
              </a:rPr>
              <a:t>for </a:t>
            </a:r>
            <a:r>
              <a:rPr lang="en-US" sz="1800" dirty="0">
                <a:latin typeface="Cambria"/>
                <a:cs typeface="Cambria"/>
              </a:rPr>
              <a:t>a</a:t>
            </a:r>
            <a:r>
              <a:rPr lang="en-US" sz="1800" spc="-10" dirty="0">
                <a:latin typeface="Cambria"/>
                <a:cs typeface="Cambria"/>
              </a:rPr>
              <a:t> </a:t>
            </a:r>
            <a:r>
              <a:rPr lang="en-US" sz="1800" spc="-15" dirty="0">
                <a:latin typeface="Cambria"/>
                <a:cs typeface="Cambria"/>
              </a:rPr>
              <a:t>U.S.</a:t>
            </a:r>
            <a:r>
              <a:rPr lang="en-US" sz="1800" spc="15" dirty="0">
                <a:latin typeface="Cambria"/>
                <a:cs typeface="Cambria"/>
              </a:rPr>
              <a:t> </a:t>
            </a:r>
            <a:r>
              <a:rPr lang="en-US" sz="1800" spc="-5" dirty="0">
                <a:latin typeface="Cambria"/>
                <a:cs typeface="Cambria"/>
              </a:rPr>
              <a:t>audience</a:t>
            </a:r>
            <a:endParaRPr lang="en-US" sz="1800" dirty="0">
              <a:latin typeface="Cambria"/>
              <a:cs typeface="Cambria"/>
            </a:endParaRPr>
          </a:p>
        </p:txBody>
      </p:sp>
      <p:pic>
        <p:nvPicPr>
          <p:cNvPr id="4" name="object 4"/>
          <p:cNvPicPr/>
          <p:nvPr/>
        </p:nvPicPr>
        <p:blipFill>
          <a:blip r:embed="rId2" cstate="print"/>
          <a:stretch>
            <a:fillRect/>
          </a:stretch>
        </p:blipFill>
        <p:spPr>
          <a:xfrm>
            <a:off x="339599" y="1447800"/>
            <a:ext cx="6562343" cy="3742944"/>
          </a:xfrm>
          <a:prstGeom prst="rect">
            <a:avLst/>
          </a:prstGeom>
        </p:spPr>
      </p:pic>
      <p:pic>
        <p:nvPicPr>
          <p:cNvPr id="12" name="Picture 11">
            <a:extLst>
              <a:ext uri="{FF2B5EF4-FFF2-40B4-BE49-F238E27FC236}">
                <a16:creationId xmlns:a16="http://schemas.microsoft.com/office/drawing/2014/main" id="{98D228DE-2C99-D41F-8673-8E43CE4A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87176"/>
            <a:ext cx="6977888" cy="4283648"/>
          </a:xfrm>
          <a:prstGeom prst="rect">
            <a:avLst/>
          </a:prstGeom>
        </p:spPr>
      </p:pic>
      <p:pic>
        <p:nvPicPr>
          <p:cNvPr id="16" name="Picture 15">
            <a:extLst>
              <a:ext uri="{FF2B5EF4-FFF2-40B4-BE49-F238E27FC236}">
                <a16:creationId xmlns:a16="http://schemas.microsoft.com/office/drawing/2014/main" id="{F21F9C2B-38A7-F7CC-4AB9-7485985B7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981200"/>
            <a:ext cx="2667000" cy="1524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1819" y="674369"/>
            <a:ext cx="2512060" cy="655320"/>
          </a:xfrm>
          <a:prstGeom prst="rect">
            <a:avLst/>
          </a:prstGeom>
          <a:solidFill>
            <a:srgbClr val="FFFF00"/>
          </a:solidFill>
        </p:spPr>
        <p:txBody>
          <a:bodyPr vert="horz" wrap="square" lIns="0" tIns="0" rIns="0" bIns="0" rtlCol="0">
            <a:spAutoFit/>
          </a:bodyPr>
          <a:lstStyle/>
          <a:p>
            <a:pPr marL="635">
              <a:lnSpc>
                <a:spcPts val="5035"/>
              </a:lnSpc>
            </a:pPr>
            <a:r>
              <a:rPr sz="4400" spc="-10" dirty="0"/>
              <a:t>SEO</a:t>
            </a:r>
            <a:r>
              <a:rPr sz="4400" spc="-25" dirty="0"/>
              <a:t> Audit</a:t>
            </a:r>
            <a:endParaRPr sz="4400"/>
          </a:p>
        </p:txBody>
      </p:sp>
      <p:sp>
        <p:nvSpPr>
          <p:cNvPr id="3" name="object 3"/>
          <p:cNvSpPr txBox="1"/>
          <p:nvPr/>
        </p:nvSpPr>
        <p:spPr>
          <a:xfrm>
            <a:off x="1520697" y="1792605"/>
            <a:ext cx="150495" cy="453390"/>
          </a:xfrm>
          <a:prstGeom prst="rect">
            <a:avLst/>
          </a:prstGeom>
        </p:spPr>
        <p:txBody>
          <a:bodyPr vert="horz" wrap="square" lIns="0" tIns="13335" rIns="0" bIns="0" rtlCol="0">
            <a:spAutoFit/>
          </a:bodyPr>
          <a:lstStyle/>
          <a:p>
            <a:pPr marL="12700">
              <a:lnSpc>
                <a:spcPct val="100000"/>
              </a:lnSpc>
              <a:spcBef>
                <a:spcPts val="105"/>
              </a:spcBef>
            </a:pPr>
            <a:r>
              <a:rPr sz="2800" dirty="0">
                <a:latin typeface="Arial MT"/>
                <a:cs typeface="Arial MT"/>
              </a:rPr>
              <a:t>•</a:t>
            </a:r>
            <a:endParaRPr sz="2800">
              <a:latin typeface="Arial MT"/>
              <a:cs typeface="Arial MT"/>
            </a:endParaRPr>
          </a:p>
        </p:txBody>
      </p:sp>
      <p:sp>
        <p:nvSpPr>
          <p:cNvPr id="4" name="object 4"/>
          <p:cNvSpPr txBox="1"/>
          <p:nvPr/>
        </p:nvSpPr>
        <p:spPr>
          <a:xfrm>
            <a:off x="7554214" y="1905705"/>
            <a:ext cx="3733165" cy="2473960"/>
          </a:xfrm>
          <a:prstGeom prst="rect">
            <a:avLst/>
          </a:prstGeom>
        </p:spPr>
        <p:txBody>
          <a:bodyPr vert="horz" wrap="square" lIns="0" tIns="27305" rIns="0" bIns="0" rtlCol="0">
            <a:spAutoFit/>
          </a:bodyPr>
          <a:lstStyle/>
          <a:p>
            <a:pPr marR="15240" algn="r">
              <a:lnSpc>
                <a:spcPct val="100000"/>
              </a:lnSpc>
              <a:spcBef>
                <a:spcPts val="215"/>
              </a:spcBef>
            </a:pPr>
            <a:r>
              <a:rPr sz="1800" spc="-5" dirty="0">
                <a:latin typeface="Cambria"/>
                <a:cs typeface="Cambria"/>
              </a:rPr>
              <a:t>Enchance</a:t>
            </a:r>
            <a:r>
              <a:rPr sz="1800" spc="-50" dirty="0">
                <a:latin typeface="Cambria"/>
                <a:cs typeface="Cambria"/>
              </a:rPr>
              <a:t> </a:t>
            </a:r>
            <a:r>
              <a:rPr sz="1800" spc="-5" dirty="0">
                <a:latin typeface="Cambria"/>
                <a:cs typeface="Cambria"/>
              </a:rPr>
              <a:t>image</a:t>
            </a:r>
            <a:r>
              <a:rPr sz="1800" spc="-35" dirty="0">
                <a:latin typeface="Cambria"/>
                <a:cs typeface="Cambria"/>
              </a:rPr>
              <a:t> </a:t>
            </a:r>
            <a:r>
              <a:rPr sz="1800" dirty="0">
                <a:latin typeface="Cambria"/>
                <a:cs typeface="Cambria"/>
              </a:rPr>
              <a:t>and</a:t>
            </a:r>
            <a:r>
              <a:rPr sz="1800" spc="-30" dirty="0">
                <a:latin typeface="Cambria"/>
                <a:cs typeface="Cambria"/>
              </a:rPr>
              <a:t> </a:t>
            </a:r>
            <a:r>
              <a:rPr sz="1800" dirty="0">
                <a:latin typeface="Cambria"/>
                <a:cs typeface="Cambria"/>
              </a:rPr>
              <a:t>asset</a:t>
            </a:r>
          </a:p>
          <a:p>
            <a:pPr marR="5080" algn="r">
              <a:lnSpc>
                <a:spcPct val="100000"/>
              </a:lnSpc>
              <a:spcBef>
                <a:spcPts val="120"/>
              </a:spcBef>
            </a:pPr>
            <a:r>
              <a:rPr sz="1800" dirty="0">
                <a:latin typeface="Cambria"/>
                <a:cs typeface="Cambria"/>
              </a:rPr>
              <a:t>optimization</a:t>
            </a:r>
            <a:r>
              <a:rPr sz="1800" spc="-20" dirty="0">
                <a:latin typeface="Cambria"/>
                <a:cs typeface="Cambria"/>
              </a:rPr>
              <a:t> </a:t>
            </a:r>
            <a:r>
              <a:rPr sz="1800" spc="-15" dirty="0">
                <a:latin typeface="Cambria"/>
                <a:cs typeface="Cambria"/>
              </a:rPr>
              <a:t>by </a:t>
            </a:r>
            <a:r>
              <a:rPr sz="1800" spc="-5" dirty="0">
                <a:latin typeface="Cambria"/>
                <a:cs typeface="Cambria"/>
              </a:rPr>
              <a:t>compressing</a:t>
            </a:r>
            <a:r>
              <a:rPr sz="1800" spc="-20" dirty="0">
                <a:latin typeface="Cambria"/>
                <a:cs typeface="Cambria"/>
              </a:rPr>
              <a:t> </a:t>
            </a:r>
            <a:r>
              <a:rPr sz="1800" dirty="0">
                <a:latin typeface="Cambria"/>
                <a:cs typeface="Cambria"/>
              </a:rPr>
              <a:t>files,</a:t>
            </a:r>
          </a:p>
          <a:p>
            <a:pPr marL="637540" marR="15875" indent="-43180" algn="r">
              <a:lnSpc>
                <a:spcPct val="136200"/>
              </a:lnSpc>
              <a:spcBef>
                <a:spcPts val="15"/>
              </a:spcBef>
            </a:pPr>
            <a:r>
              <a:rPr sz="1800" spc="-5" dirty="0">
                <a:latin typeface="Cambria"/>
                <a:cs typeface="Cambria"/>
              </a:rPr>
              <a:t>enchancing</a:t>
            </a:r>
            <a:r>
              <a:rPr sz="1800" spc="-65" dirty="0">
                <a:latin typeface="Cambria"/>
                <a:cs typeface="Cambria"/>
              </a:rPr>
              <a:t> </a:t>
            </a:r>
            <a:r>
              <a:rPr sz="1800" dirty="0">
                <a:latin typeface="Cambria"/>
                <a:cs typeface="Cambria"/>
              </a:rPr>
              <a:t>load</a:t>
            </a:r>
            <a:r>
              <a:rPr sz="1800" spc="-20" dirty="0">
                <a:latin typeface="Cambria"/>
                <a:cs typeface="Cambria"/>
              </a:rPr>
              <a:t> </a:t>
            </a:r>
            <a:r>
              <a:rPr sz="1800" spc="-5" dirty="0">
                <a:latin typeface="Cambria"/>
                <a:cs typeface="Cambria"/>
              </a:rPr>
              <a:t>times</a:t>
            </a:r>
            <a:r>
              <a:rPr sz="1800" spc="365" dirty="0">
                <a:latin typeface="Cambria"/>
                <a:cs typeface="Cambria"/>
              </a:rPr>
              <a:t> </a:t>
            </a:r>
            <a:r>
              <a:rPr sz="1800" dirty="0">
                <a:latin typeface="Cambria"/>
                <a:cs typeface="Cambria"/>
              </a:rPr>
              <a:t>and</a:t>
            </a:r>
            <a:r>
              <a:rPr sz="1800" spc="-15" dirty="0">
                <a:latin typeface="Cambria"/>
                <a:cs typeface="Cambria"/>
              </a:rPr>
              <a:t> </a:t>
            </a:r>
            <a:r>
              <a:rPr sz="1800" spc="-5" dirty="0">
                <a:latin typeface="Cambria"/>
                <a:cs typeface="Cambria"/>
              </a:rPr>
              <a:t>user </a:t>
            </a:r>
            <a:r>
              <a:rPr sz="1800" spc="-380" dirty="0">
                <a:latin typeface="Cambria"/>
                <a:cs typeface="Cambria"/>
              </a:rPr>
              <a:t> </a:t>
            </a:r>
            <a:r>
              <a:rPr sz="1800" spc="-5" dirty="0">
                <a:latin typeface="Cambria"/>
                <a:cs typeface="Cambria"/>
              </a:rPr>
              <a:t>satisfaction.</a:t>
            </a:r>
            <a:r>
              <a:rPr sz="1800" spc="-40" dirty="0">
                <a:latin typeface="Cambria"/>
                <a:cs typeface="Cambria"/>
              </a:rPr>
              <a:t> </a:t>
            </a:r>
            <a:r>
              <a:rPr sz="1800" spc="-15" dirty="0">
                <a:latin typeface="Cambria"/>
                <a:cs typeface="Cambria"/>
              </a:rPr>
              <a:t>Remove</a:t>
            </a:r>
            <a:r>
              <a:rPr sz="1800" spc="-70" dirty="0">
                <a:latin typeface="Cambria"/>
                <a:cs typeface="Cambria"/>
              </a:rPr>
              <a:t> </a:t>
            </a:r>
            <a:r>
              <a:rPr sz="1800" spc="-5" dirty="0">
                <a:latin typeface="Cambria"/>
                <a:cs typeface="Cambria"/>
              </a:rPr>
              <a:t>redundant </a:t>
            </a:r>
            <a:r>
              <a:rPr sz="1800" spc="-380" dirty="0">
                <a:latin typeface="Cambria"/>
                <a:cs typeface="Cambria"/>
              </a:rPr>
              <a:t> </a:t>
            </a:r>
            <a:r>
              <a:rPr sz="1800" spc="-10" dirty="0">
                <a:latin typeface="Cambria"/>
                <a:cs typeface="Cambria"/>
              </a:rPr>
              <a:t>H1</a:t>
            </a:r>
            <a:r>
              <a:rPr sz="1800" spc="10" dirty="0">
                <a:latin typeface="Cambria"/>
                <a:cs typeface="Cambria"/>
              </a:rPr>
              <a:t> </a:t>
            </a:r>
            <a:r>
              <a:rPr sz="1800" spc="-5" dirty="0">
                <a:latin typeface="Cambria"/>
                <a:cs typeface="Cambria"/>
              </a:rPr>
              <a:t>tags</a:t>
            </a:r>
            <a:r>
              <a:rPr sz="1800" spc="-30" dirty="0">
                <a:latin typeface="Cambria"/>
                <a:cs typeface="Cambria"/>
              </a:rPr>
              <a:t> </a:t>
            </a:r>
            <a:r>
              <a:rPr sz="1800" spc="-20" dirty="0">
                <a:latin typeface="Cambria"/>
                <a:cs typeface="Cambria"/>
              </a:rPr>
              <a:t>to</a:t>
            </a:r>
            <a:r>
              <a:rPr sz="1800" spc="30" dirty="0">
                <a:latin typeface="Cambria"/>
                <a:cs typeface="Cambria"/>
              </a:rPr>
              <a:t> </a:t>
            </a:r>
            <a:r>
              <a:rPr sz="1800" spc="-5" dirty="0">
                <a:latin typeface="Cambria"/>
                <a:cs typeface="Cambria"/>
              </a:rPr>
              <a:t>streamline</a:t>
            </a:r>
            <a:r>
              <a:rPr sz="1800" spc="-15" dirty="0">
                <a:latin typeface="Cambria"/>
                <a:cs typeface="Cambria"/>
              </a:rPr>
              <a:t> </a:t>
            </a:r>
            <a:r>
              <a:rPr sz="1800" spc="-10" dirty="0">
                <a:latin typeface="Cambria"/>
                <a:cs typeface="Cambria"/>
              </a:rPr>
              <a:t>content</a:t>
            </a:r>
            <a:endParaRPr sz="1800" dirty="0">
              <a:latin typeface="Cambria"/>
              <a:cs typeface="Cambria"/>
            </a:endParaRPr>
          </a:p>
          <a:p>
            <a:pPr marR="17780" algn="r">
              <a:lnSpc>
                <a:spcPct val="100000"/>
              </a:lnSpc>
              <a:spcBef>
                <a:spcPts val="795"/>
              </a:spcBef>
            </a:pPr>
            <a:r>
              <a:rPr sz="1800" spc="-10" dirty="0">
                <a:latin typeface="Cambria"/>
                <a:cs typeface="Cambria"/>
              </a:rPr>
              <a:t>Structure</a:t>
            </a:r>
            <a:r>
              <a:rPr sz="1800" spc="4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enchance</a:t>
            </a:r>
            <a:r>
              <a:rPr sz="1800" spc="-55" dirty="0">
                <a:latin typeface="Cambria"/>
                <a:cs typeface="Cambria"/>
              </a:rPr>
              <a:t> </a:t>
            </a:r>
            <a:r>
              <a:rPr sz="1800" spc="-5" dirty="0">
                <a:latin typeface="Cambria"/>
                <a:cs typeface="Cambria"/>
              </a:rPr>
              <a:t>search</a:t>
            </a:r>
            <a:r>
              <a:rPr sz="1800" spc="-35" dirty="0">
                <a:latin typeface="Cambria"/>
                <a:cs typeface="Cambria"/>
              </a:rPr>
              <a:t> </a:t>
            </a:r>
            <a:r>
              <a:rPr sz="1800" spc="-5" dirty="0">
                <a:latin typeface="Cambria"/>
                <a:cs typeface="Cambria"/>
              </a:rPr>
              <a:t>engine</a:t>
            </a:r>
            <a:endParaRPr sz="1800" dirty="0">
              <a:latin typeface="Cambria"/>
              <a:cs typeface="Cambria"/>
            </a:endParaRPr>
          </a:p>
          <a:p>
            <a:pPr marR="15240" algn="r">
              <a:lnSpc>
                <a:spcPct val="100000"/>
              </a:lnSpc>
              <a:spcBef>
                <a:spcPts val="765"/>
              </a:spcBef>
            </a:pPr>
            <a:r>
              <a:rPr sz="1800" dirty="0">
                <a:latin typeface="Cambria"/>
                <a:cs typeface="Cambria"/>
              </a:rPr>
              <a:t>Understanding.</a:t>
            </a:r>
          </a:p>
        </p:txBody>
      </p:sp>
      <p:pic>
        <p:nvPicPr>
          <p:cNvPr id="5" name="object 5"/>
          <p:cNvPicPr/>
          <p:nvPr/>
        </p:nvPicPr>
        <p:blipFill>
          <a:blip r:embed="rId2" cstate="print"/>
          <a:stretch>
            <a:fillRect/>
          </a:stretch>
        </p:blipFill>
        <p:spPr>
          <a:xfrm>
            <a:off x="904621" y="1447800"/>
            <a:ext cx="5352288" cy="3733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9122" y="653033"/>
            <a:ext cx="1348105" cy="680085"/>
          </a:xfrm>
          <a:prstGeom prst="rect">
            <a:avLst/>
          </a:prstGeom>
          <a:solidFill>
            <a:srgbClr val="FFFF00"/>
          </a:solidFill>
        </p:spPr>
        <p:txBody>
          <a:bodyPr vert="horz" wrap="square" lIns="0" tIns="0" rIns="0" bIns="0" rtlCol="0">
            <a:spAutoFit/>
          </a:bodyPr>
          <a:lstStyle/>
          <a:p>
            <a:pPr marL="1270">
              <a:lnSpc>
                <a:spcPts val="5085"/>
              </a:lnSpc>
            </a:pPr>
            <a:r>
              <a:rPr sz="4400" spc="-10" dirty="0"/>
              <a:t>Ind</a:t>
            </a:r>
            <a:r>
              <a:rPr sz="4400" spc="-65" dirty="0"/>
              <a:t>e</a:t>
            </a:r>
            <a:r>
              <a:rPr sz="4400" spc="-5" dirty="0"/>
              <a:t>x</a:t>
            </a:r>
            <a:endParaRPr sz="4400"/>
          </a:p>
        </p:txBody>
      </p:sp>
      <p:sp>
        <p:nvSpPr>
          <p:cNvPr id="3" name="object 3"/>
          <p:cNvSpPr txBox="1"/>
          <p:nvPr/>
        </p:nvSpPr>
        <p:spPr>
          <a:xfrm>
            <a:off x="917244" y="1932813"/>
            <a:ext cx="9848215" cy="2821940"/>
          </a:xfrm>
          <a:prstGeom prst="rect">
            <a:avLst/>
          </a:prstGeom>
        </p:spPr>
        <p:txBody>
          <a:bodyPr vert="horz" wrap="square" lIns="0" tIns="12700" rIns="0" bIns="0" rtlCol="0">
            <a:spAutoFit/>
          </a:bodyPr>
          <a:lstStyle/>
          <a:p>
            <a:pPr marL="408305" indent="-396240">
              <a:lnSpc>
                <a:spcPct val="100000"/>
              </a:lnSpc>
              <a:spcBef>
                <a:spcPts val="100"/>
              </a:spcBef>
              <a:buSzPct val="155555"/>
              <a:buFont typeface="Wingdings"/>
              <a:buChar char=""/>
              <a:tabLst>
                <a:tab pos="408940" algn="l"/>
              </a:tabLst>
            </a:pPr>
            <a:r>
              <a:rPr sz="1800" spc="-5" dirty="0">
                <a:latin typeface="Cambria"/>
                <a:cs typeface="Cambria"/>
              </a:rPr>
              <a:t>Part-1:</a:t>
            </a:r>
            <a:r>
              <a:rPr sz="1800" spc="-25" dirty="0">
                <a:latin typeface="Cambria"/>
                <a:cs typeface="Cambria"/>
              </a:rPr>
              <a:t> </a:t>
            </a:r>
            <a:r>
              <a:rPr sz="1800" spc="-10" dirty="0">
                <a:latin typeface="Cambria"/>
                <a:cs typeface="Cambria"/>
              </a:rPr>
              <a:t>Brand</a:t>
            </a:r>
            <a:r>
              <a:rPr sz="1800" spc="-25" dirty="0">
                <a:latin typeface="Cambria"/>
                <a:cs typeface="Cambria"/>
              </a:rPr>
              <a:t> </a:t>
            </a:r>
            <a:r>
              <a:rPr sz="1800" spc="-35" dirty="0">
                <a:latin typeface="Cambria"/>
                <a:cs typeface="Cambria"/>
              </a:rPr>
              <a:t>study,</a:t>
            </a:r>
            <a:r>
              <a:rPr sz="1800" spc="55" dirty="0">
                <a:latin typeface="Cambria"/>
                <a:cs typeface="Cambria"/>
              </a:rPr>
              <a:t> </a:t>
            </a:r>
            <a:r>
              <a:rPr sz="1800" spc="-5" dirty="0">
                <a:latin typeface="Cambria"/>
                <a:cs typeface="Cambria"/>
              </a:rPr>
              <a:t>Competitor</a:t>
            </a:r>
            <a:r>
              <a:rPr sz="1800" spc="15" dirty="0">
                <a:latin typeface="Cambria"/>
                <a:cs typeface="Cambria"/>
              </a:rPr>
              <a:t> </a:t>
            </a:r>
            <a:r>
              <a:rPr sz="1800" spc="-10" dirty="0">
                <a:latin typeface="Cambria"/>
                <a:cs typeface="Cambria"/>
              </a:rPr>
              <a:t>Analysis</a:t>
            </a:r>
            <a:r>
              <a:rPr sz="1800" spc="15" dirty="0">
                <a:latin typeface="Cambria"/>
                <a:cs typeface="Cambria"/>
              </a:rPr>
              <a:t> </a:t>
            </a:r>
            <a:r>
              <a:rPr sz="1800" dirty="0">
                <a:latin typeface="Cambria"/>
                <a:cs typeface="Cambria"/>
              </a:rPr>
              <a:t>&amp;</a:t>
            </a:r>
            <a:r>
              <a:rPr sz="1800" spc="20" dirty="0">
                <a:latin typeface="Cambria"/>
                <a:cs typeface="Cambria"/>
              </a:rPr>
              <a:t> </a:t>
            </a:r>
            <a:r>
              <a:rPr sz="1800" spc="-5" dirty="0">
                <a:latin typeface="Cambria"/>
                <a:cs typeface="Cambria"/>
              </a:rPr>
              <a:t>Buter’s/Audience’s</a:t>
            </a:r>
            <a:r>
              <a:rPr sz="1800" spc="-15" dirty="0">
                <a:latin typeface="Cambria"/>
                <a:cs typeface="Cambria"/>
              </a:rPr>
              <a:t> </a:t>
            </a:r>
            <a:r>
              <a:rPr sz="1800" spc="-5" dirty="0">
                <a:latin typeface="Cambria"/>
                <a:cs typeface="Cambria"/>
              </a:rPr>
              <a:t>Persona</a:t>
            </a:r>
            <a:endParaRPr sz="1800">
              <a:latin typeface="Cambria"/>
              <a:cs typeface="Cambria"/>
            </a:endParaRPr>
          </a:p>
          <a:p>
            <a:pPr>
              <a:lnSpc>
                <a:spcPct val="100000"/>
              </a:lnSpc>
              <a:spcBef>
                <a:spcPts val="35"/>
              </a:spcBef>
              <a:buChar char=""/>
            </a:pPr>
            <a:endParaRPr sz="3350">
              <a:latin typeface="Cambria"/>
              <a:cs typeface="Cambria"/>
            </a:endParaRPr>
          </a:p>
          <a:p>
            <a:pPr marL="341630" indent="-329565">
              <a:lnSpc>
                <a:spcPct val="100000"/>
              </a:lnSpc>
              <a:buFont typeface="Wingdings"/>
              <a:buChar char=""/>
              <a:tabLst>
                <a:tab pos="342265" algn="l"/>
              </a:tabLst>
            </a:pPr>
            <a:r>
              <a:rPr sz="1800" spc="-5" dirty="0">
                <a:latin typeface="Cambria"/>
                <a:cs typeface="Cambria"/>
              </a:rPr>
              <a:t>Part-2:</a:t>
            </a:r>
            <a:r>
              <a:rPr sz="1800" spc="-20" dirty="0">
                <a:latin typeface="Cambria"/>
                <a:cs typeface="Cambria"/>
              </a:rPr>
              <a:t> </a:t>
            </a:r>
            <a:r>
              <a:rPr sz="1800" spc="-5" dirty="0">
                <a:latin typeface="Cambria"/>
                <a:cs typeface="Cambria"/>
              </a:rPr>
              <a:t>SEO</a:t>
            </a:r>
            <a:r>
              <a:rPr sz="1800" dirty="0">
                <a:latin typeface="Cambria"/>
                <a:cs typeface="Cambria"/>
              </a:rPr>
              <a:t> &amp;</a:t>
            </a:r>
            <a:r>
              <a:rPr sz="1800" spc="-15" dirty="0">
                <a:latin typeface="Cambria"/>
                <a:cs typeface="Cambria"/>
              </a:rPr>
              <a:t> </a:t>
            </a:r>
            <a:r>
              <a:rPr sz="1800" spc="-20" dirty="0">
                <a:latin typeface="Cambria"/>
                <a:cs typeface="Cambria"/>
              </a:rPr>
              <a:t>Keyword</a:t>
            </a:r>
            <a:r>
              <a:rPr sz="1800" spc="10" dirty="0">
                <a:latin typeface="Cambria"/>
                <a:cs typeface="Cambria"/>
              </a:rPr>
              <a:t> </a:t>
            </a:r>
            <a:r>
              <a:rPr sz="1800" spc="-5" dirty="0">
                <a:latin typeface="Cambria"/>
                <a:cs typeface="Cambria"/>
              </a:rPr>
              <a:t>Research</a:t>
            </a:r>
            <a:endParaRPr sz="1800">
              <a:latin typeface="Cambria"/>
              <a:cs typeface="Cambria"/>
            </a:endParaRPr>
          </a:p>
          <a:p>
            <a:pPr>
              <a:lnSpc>
                <a:spcPct val="100000"/>
              </a:lnSpc>
              <a:buChar char=""/>
            </a:pPr>
            <a:endParaRPr sz="2100">
              <a:latin typeface="Cambria"/>
              <a:cs typeface="Cambria"/>
            </a:endParaRPr>
          </a:p>
          <a:p>
            <a:pPr marL="341630" indent="-329565">
              <a:lnSpc>
                <a:spcPct val="100000"/>
              </a:lnSpc>
              <a:spcBef>
                <a:spcPts val="1285"/>
              </a:spcBef>
              <a:buFont typeface="Wingdings"/>
              <a:buChar char=""/>
              <a:tabLst>
                <a:tab pos="342265" algn="l"/>
              </a:tabLst>
            </a:pPr>
            <a:r>
              <a:rPr sz="1800" spc="-5" dirty="0">
                <a:latin typeface="Cambria"/>
                <a:cs typeface="Cambria"/>
              </a:rPr>
              <a:t>Part-3:</a:t>
            </a:r>
            <a:r>
              <a:rPr sz="1800" spc="-15" dirty="0">
                <a:latin typeface="Cambria"/>
                <a:cs typeface="Cambria"/>
              </a:rPr>
              <a:t> </a:t>
            </a:r>
            <a:r>
              <a:rPr sz="1800" spc="-5" dirty="0">
                <a:latin typeface="Cambria"/>
                <a:cs typeface="Cambria"/>
              </a:rPr>
              <a:t>Content </a:t>
            </a:r>
            <a:r>
              <a:rPr sz="1800" dirty="0">
                <a:latin typeface="Cambria"/>
                <a:cs typeface="Cambria"/>
              </a:rPr>
              <a:t>Ideas</a:t>
            </a:r>
            <a:r>
              <a:rPr sz="1800" spc="-25" dirty="0">
                <a:latin typeface="Cambria"/>
                <a:cs typeface="Cambria"/>
              </a:rPr>
              <a:t> </a:t>
            </a:r>
            <a:r>
              <a:rPr sz="1800" dirty="0">
                <a:latin typeface="Cambria"/>
                <a:cs typeface="Cambria"/>
              </a:rPr>
              <a:t>and</a:t>
            </a:r>
            <a:r>
              <a:rPr sz="1800" spc="-35" dirty="0">
                <a:latin typeface="Cambria"/>
                <a:cs typeface="Cambria"/>
              </a:rPr>
              <a:t> </a:t>
            </a:r>
            <a:r>
              <a:rPr sz="1800" spc="-5" dirty="0">
                <a:latin typeface="Cambria"/>
                <a:cs typeface="Cambria"/>
              </a:rPr>
              <a:t>Marketing</a:t>
            </a:r>
            <a:r>
              <a:rPr sz="1800" spc="-15" dirty="0">
                <a:latin typeface="Cambria"/>
                <a:cs typeface="Cambria"/>
              </a:rPr>
              <a:t> </a:t>
            </a:r>
            <a:r>
              <a:rPr sz="1800" spc="-10" dirty="0">
                <a:latin typeface="Cambria"/>
                <a:cs typeface="Cambria"/>
              </a:rPr>
              <a:t>Strategies</a:t>
            </a:r>
            <a:endParaRPr sz="1800">
              <a:latin typeface="Cambria"/>
              <a:cs typeface="Cambria"/>
            </a:endParaRPr>
          </a:p>
          <a:p>
            <a:pPr>
              <a:lnSpc>
                <a:spcPct val="100000"/>
              </a:lnSpc>
              <a:buChar char=""/>
            </a:pPr>
            <a:endParaRPr sz="2100">
              <a:latin typeface="Cambria"/>
              <a:cs typeface="Cambria"/>
            </a:endParaRPr>
          </a:p>
          <a:p>
            <a:pPr marL="341630" indent="-329565">
              <a:lnSpc>
                <a:spcPts val="2055"/>
              </a:lnSpc>
              <a:spcBef>
                <a:spcPts val="1260"/>
              </a:spcBef>
              <a:buFont typeface="Wingdings"/>
              <a:buChar char=""/>
              <a:tabLst>
                <a:tab pos="342265" algn="l"/>
              </a:tabLst>
            </a:pPr>
            <a:r>
              <a:rPr sz="1800" spc="-5" dirty="0">
                <a:latin typeface="Cambria"/>
                <a:cs typeface="Cambria"/>
              </a:rPr>
              <a:t>Part-4: Content</a:t>
            </a:r>
            <a:r>
              <a:rPr sz="1800" spc="5" dirty="0">
                <a:latin typeface="Cambria"/>
                <a:cs typeface="Cambria"/>
              </a:rPr>
              <a:t> </a:t>
            </a:r>
            <a:r>
              <a:rPr sz="1800" spc="-5" dirty="0">
                <a:latin typeface="Cambria"/>
                <a:cs typeface="Cambria"/>
              </a:rPr>
              <a:t>Creation</a:t>
            </a:r>
            <a:r>
              <a:rPr sz="1800" spc="-30" dirty="0">
                <a:latin typeface="Cambria"/>
                <a:cs typeface="Cambria"/>
              </a:rPr>
              <a:t> </a:t>
            </a:r>
            <a:r>
              <a:rPr sz="1800" dirty="0">
                <a:latin typeface="Cambria"/>
                <a:cs typeface="Cambria"/>
              </a:rPr>
              <a:t>And </a:t>
            </a:r>
            <a:r>
              <a:rPr sz="1800" spc="-10" dirty="0">
                <a:latin typeface="Cambria"/>
                <a:cs typeface="Cambria"/>
              </a:rPr>
              <a:t>Curation</a:t>
            </a:r>
            <a:r>
              <a:rPr sz="1800" spc="15" dirty="0">
                <a:latin typeface="Cambria"/>
                <a:cs typeface="Cambria"/>
              </a:rPr>
              <a:t> </a:t>
            </a:r>
            <a:r>
              <a:rPr sz="1800" spc="-5" dirty="0">
                <a:latin typeface="Cambria"/>
                <a:cs typeface="Cambria"/>
              </a:rPr>
              <a:t>(Post</a:t>
            </a:r>
            <a:r>
              <a:rPr sz="1800" spc="-20" dirty="0">
                <a:latin typeface="Cambria"/>
                <a:cs typeface="Cambria"/>
              </a:rPr>
              <a:t> </a:t>
            </a:r>
            <a:r>
              <a:rPr sz="1800" spc="-5" dirty="0">
                <a:latin typeface="Cambria"/>
                <a:cs typeface="Cambria"/>
              </a:rPr>
              <a:t>creations,</a:t>
            </a:r>
            <a:r>
              <a:rPr sz="1800" spc="-25" dirty="0">
                <a:latin typeface="Cambria"/>
                <a:cs typeface="Cambria"/>
              </a:rPr>
              <a:t> </a:t>
            </a:r>
            <a:r>
              <a:rPr sz="1800" dirty="0">
                <a:latin typeface="Cambria"/>
                <a:cs typeface="Cambria"/>
              </a:rPr>
              <a:t>Designs/Video</a:t>
            </a:r>
            <a:r>
              <a:rPr sz="1800" spc="-25" dirty="0">
                <a:latin typeface="Cambria"/>
                <a:cs typeface="Cambria"/>
              </a:rPr>
              <a:t> </a:t>
            </a:r>
            <a:r>
              <a:rPr sz="1800" spc="-5" dirty="0">
                <a:latin typeface="Cambria"/>
                <a:cs typeface="Cambria"/>
              </a:rPr>
              <a:t>Editing,</a:t>
            </a:r>
            <a:r>
              <a:rPr sz="1800" spc="-15" dirty="0">
                <a:latin typeface="Cambria"/>
                <a:cs typeface="Cambria"/>
              </a:rPr>
              <a:t> </a:t>
            </a:r>
            <a:r>
              <a:rPr sz="1800" spc="-10" dirty="0">
                <a:latin typeface="Cambria"/>
                <a:cs typeface="Cambria"/>
              </a:rPr>
              <a:t>Ad</a:t>
            </a:r>
            <a:r>
              <a:rPr sz="1800" spc="20" dirty="0">
                <a:latin typeface="Cambria"/>
                <a:cs typeface="Cambria"/>
              </a:rPr>
              <a:t> </a:t>
            </a:r>
            <a:r>
              <a:rPr sz="1800" spc="-5" dirty="0">
                <a:latin typeface="Cambria"/>
                <a:cs typeface="Cambria"/>
              </a:rPr>
              <a:t>Campaigns</a:t>
            </a:r>
            <a:r>
              <a:rPr sz="1800" spc="-15" dirty="0">
                <a:latin typeface="Cambria"/>
                <a:cs typeface="Cambria"/>
              </a:rPr>
              <a:t> </a:t>
            </a:r>
            <a:r>
              <a:rPr sz="1800" spc="-10" dirty="0">
                <a:latin typeface="Cambria"/>
                <a:cs typeface="Cambria"/>
              </a:rPr>
              <a:t>over</a:t>
            </a:r>
            <a:endParaRPr sz="1800">
              <a:latin typeface="Cambria"/>
              <a:cs typeface="Cambria"/>
            </a:endParaRPr>
          </a:p>
          <a:p>
            <a:pPr marL="241300">
              <a:lnSpc>
                <a:spcPts val="2055"/>
              </a:lnSpc>
            </a:pPr>
            <a:r>
              <a:rPr sz="1800" dirty="0">
                <a:latin typeface="Cambria"/>
                <a:cs typeface="Cambria"/>
              </a:rPr>
              <a:t>Media</a:t>
            </a:r>
            <a:r>
              <a:rPr sz="1800" spc="-45" dirty="0">
                <a:latin typeface="Cambria"/>
                <a:cs typeface="Cambria"/>
              </a:rPr>
              <a:t> </a:t>
            </a:r>
            <a:r>
              <a:rPr sz="1800" dirty="0">
                <a:latin typeface="Cambria"/>
                <a:cs typeface="Cambria"/>
              </a:rPr>
              <a:t>and</a:t>
            </a:r>
            <a:r>
              <a:rPr sz="1800" spc="-40" dirty="0">
                <a:latin typeface="Cambria"/>
                <a:cs typeface="Cambria"/>
              </a:rPr>
              <a:t> </a:t>
            </a:r>
            <a:r>
              <a:rPr sz="1800" spc="-5" dirty="0">
                <a:latin typeface="Cambria"/>
                <a:cs typeface="Cambria"/>
              </a:rPr>
              <a:t>Email</a:t>
            </a:r>
            <a:r>
              <a:rPr sz="1800" spc="-10" dirty="0">
                <a:latin typeface="Cambria"/>
                <a:cs typeface="Cambria"/>
              </a:rPr>
              <a:t> </a:t>
            </a:r>
            <a:r>
              <a:rPr sz="1800" dirty="0">
                <a:latin typeface="Cambria"/>
                <a:cs typeface="Cambria"/>
              </a:rPr>
              <a:t>Ideation</a:t>
            </a:r>
            <a:r>
              <a:rPr sz="1800" spc="-20" dirty="0">
                <a:latin typeface="Cambria"/>
                <a:cs typeface="Cambria"/>
              </a:rPr>
              <a:t> </a:t>
            </a:r>
            <a:r>
              <a:rPr sz="1800" dirty="0">
                <a:latin typeface="Cambria"/>
                <a:cs typeface="Cambria"/>
              </a:rPr>
              <a:t>and</a:t>
            </a:r>
            <a:r>
              <a:rPr sz="1800" spc="-45" dirty="0">
                <a:latin typeface="Cambria"/>
                <a:cs typeface="Cambria"/>
              </a:rPr>
              <a:t> </a:t>
            </a:r>
            <a:r>
              <a:rPr sz="1800" spc="-5" dirty="0">
                <a:latin typeface="Cambria"/>
                <a:cs typeface="Cambria"/>
              </a:rPr>
              <a:t>Creation)</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6146" y="674369"/>
            <a:ext cx="4879975" cy="655320"/>
          </a:xfrm>
          <a:prstGeom prst="rect">
            <a:avLst/>
          </a:prstGeom>
          <a:solidFill>
            <a:srgbClr val="FFFF00"/>
          </a:solidFill>
        </p:spPr>
        <p:txBody>
          <a:bodyPr vert="horz" wrap="square" lIns="0" tIns="0" rIns="0" bIns="0" rtlCol="0">
            <a:spAutoFit/>
          </a:bodyPr>
          <a:lstStyle/>
          <a:p>
            <a:pPr marL="635">
              <a:lnSpc>
                <a:spcPts val="5035"/>
              </a:lnSpc>
            </a:pPr>
            <a:r>
              <a:rPr sz="4400" b="1" spc="-55" dirty="0">
                <a:latin typeface="Cambria"/>
                <a:cs typeface="Cambria"/>
              </a:rPr>
              <a:t>Keyword</a:t>
            </a:r>
            <a:r>
              <a:rPr sz="4400" b="1" spc="-15" dirty="0">
                <a:latin typeface="Cambria"/>
                <a:cs typeface="Cambria"/>
              </a:rPr>
              <a:t> </a:t>
            </a:r>
            <a:r>
              <a:rPr sz="4400" b="1" spc="-25" dirty="0">
                <a:latin typeface="Cambria"/>
                <a:cs typeface="Cambria"/>
              </a:rPr>
              <a:t>Research</a:t>
            </a:r>
            <a:endParaRPr sz="4400">
              <a:latin typeface="Cambria"/>
              <a:cs typeface="Cambria"/>
            </a:endParaRPr>
          </a:p>
        </p:txBody>
      </p:sp>
      <p:sp>
        <p:nvSpPr>
          <p:cNvPr id="3" name="object 3"/>
          <p:cNvSpPr txBox="1"/>
          <p:nvPr/>
        </p:nvSpPr>
        <p:spPr>
          <a:xfrm>
            <a:off x="8023986" y="1725987"/>
            <a:ext cx="3254375" cy="3186000"/>
          </a:xfrm>
          <a:prstGeom prst="rect">
            <a:avLst/>
          </a:prstGeom>
        </p:spPr>
        <p:txBody>
          <a:bodyPr vert="horz" wrap="square" lIns="0" tIns="112395" rIns="0" bIns="0" rtlCol="0">
            <a:spAutoFit/>
          </a:bodyPr>
          <a:lstStyle/>
          <a:p>
            <a:pPr marR="8255" algn="r">
              <a:lnSpc>
                <a:spcPct val="100000"/>
              </a:lnSpc>
              <a:spcBef>
                <a:spcPts val="885"/>
              </a:spcBef>
            </a:pPr>
            <a:r>
              <a:rPr sz="1650" spc="-20" dirty="0">
                <a:latin typeface="Cambria"/>
                <a:cs typeface="Cambria"/>
              </a:rPr>
              <a:t>Keyword</a:t>
            </a:r>
            <a:r>
              <a:rPr sz="1650" dirty="0">
                <a:latin typeface="Cambria"/>
                <a:cs typeface="Cambria"/>
              </a:rPr>
              <a:t> </a:t>
            </a:r>
            <a:r>
              <a:rPr sz="1650" spc="-10" dirty="0">
                <a:latin typeface="Cambria"/>
                <a:cs typeface="Cambria"/>
              </a:rPr>
              <a:t>Objective:</a:t>
            </a:r>
            <a:r>
              <a:rPr sz="1650" spc="-40" dirty="0">
                <a:latin typeface="Cambria"/>
                <a:cs typeface="Cambria"/>
              </a:rPr>
              <a:t> </a:t>
            </a:r>
            <a:r>
              <a:rPr sz="1650" spc="-5" dirty="0">
                <a:latin typeface="Cambria"/>
                <a:cs typeface="Cambria"/>
              </a:rPr>
              <a:t>Sale</a:t>
            </a:r>
            <a:r>
              <a:rPr sz="1650" spc="-20" dirty="0">
                <a:latin typeface="Cambria"/>
                <a:cs typeface="Cambria"/>
              </a:rPr>
              <a:t> </a:t>
            </a:r>
            <a:r>
              <a:rPr sz="1650" spc="-5" dirty="0">
                <a:latin typeface="Cambria"/>
                <a:cs typeface="Cambria"/>
              </a:rPr>
              <a:t>oriented</a:t>
            </a:r>
            <a:endParaRPr sz="1650" dirty="0">
              <a:latin typeface="Cambria"/>
              <a:cs typeface="Cambria"/>
            </a:endParaRPr>
          </a:p>
          <a:p>
            <a:pPr marL="285750" marR="5080" indent="-285750">
              <a:lnSpc>
                <a:spcPct val="100000"/>
              </a:lnSpc>
              <a:spcBef>
                <a:spcPts val="795"/>
              </a:spcBef>
              <a:buFont typeface="Wingdings" panose="05000000000000000000" pitchFamily="2" charset="2"/>
              <a:buChar char="Ø"/>
              <a:tabLst>
                <a:tab pos="280035" algn="l"/>
                <a:tab pos="280670" algn="l"/>
              </a:tabLst>
            </a:pPr>
            <a:r>
              <a:rPr lang="en-IN" sz="1650" spc="-10" dirty="0">
                <a:latin typeface="Cambria"/>
                <a:cs typeface="Cambria"/>
              </a:rPr>
              <a:t>     Britannia Biscuits</a:t>
            </a:r>
            <a:endParaRPr lang="en-IN" sz="1650" dirty="0">
              <a:latin typeface="Cambria"/>
              <a:cs typeface="Cambria"/>
            </a:endParaRPr>
          </a:p>
          <a:p>
            <a:pPr marL="285750" marR="5080" indent="-285750">
              <a:lnSpc>
                <a:spcPct val="100000"/>
              </a:lnSpc>
              <a:spcBef>
                <a:spcPts val="795"/>
              </a:spcBef>
              <a:buFont typeface="Wingdings" panose="05000000000000000000" pitchFamily="2" charset="2"/>
              <a:buChar char="Ø"/>
              <a:tabLst>
                <a:tab pos="280035" algn="l"/>
                <a:tab pos="280670" algn="l"/>
              </a:tabLst>
            </a:pPr>
            <a:r>
              <a:rPr lang="en-IN" sz="1650" spc="-5" dirty="0">
                <a:latin typeface="Cambria"/>
                <a:cs typeface="Cambria"/>
              </a:rPr>
              <a:t>     Britannia Cheese                        </a:t>
            </a:r>
            <a:endParaRPr lang="en-IN" sz="1650" dirty="0">
              <a:latin typeface="Cambria"/>
              <a:cs typeface="Cambria"/>
            </a:endParaRPr>
          </a:p>
          <a:p>
            <a:pPr marL="285750" marR="5080" indent="-285750" algn="just">
              <a:lnSpc>
                <a:spcPct val="100000"/>
              </a:lnSpc>
              <a:spcBef>
                <a:spcPts val="795"/>
              </a:spcBef>
              <a:buFont typeface="Wingdings" panose="05000000000000000000" pitchFamily="2" charset="2"/>
              <a:buChar char="Ø"/>
              <a:tabLst>
                <a:tab pos="280035" algn="l"/>
                <a:tab pos="280670" algn="l"/>
              </a:tabLst>
            </a:pPr>
            <a:r>
              <a:rPr lang="en-IN" sz="1650" spc="-10" dirty="0">
                <a:latin typeface="Cambria"/>
                <a:cs typeface="Cambria"/>
              </a:rPr>
              <a:t>     Britannia</a:t>
            </a:r>
            <a:r>
              <a:rPr lang="en-IN" sz="1650" spc="-55" dirty="0">
                <a:latin typeface="Cambria"/>
                <a:cs typeface="Cambria"/>
              </a:rPr>
              <a:t> </a:t>
            </a:r>
            <a:r>
              <a:rPr lang="en-IN" sz="1650" spc="-10" dirty="0">
                <a:latin typeface="Cambria"/>
                <a:cs typeface="Cambria"/>
              </a:rPr>
              <a:t>Butter</a:t>
            </a:r>
          </a:p>
          <a:p>
            <a:pPr marL="285750" marR="5080" indent="-285750" algn="just">
              <a:lnSpc>
                <a:spcPct val="100000"/>
              </a:lnSpc>
              <a:spcBef>
                <a:spcPts val="795"/>
              </a:spcBef>
              <a:buFont typeface="Wingdings" panose="05000000000000000000" pitchFamily="2" charset="2"/>
              <a:buChar char="Ø"/>
              <a:tabLst>
                <a:tab pos="280035" algn="l"/>
                <a:tab pos="280670" algn="l"/>
              </a:tabLst>
            </a:pPr>
            <a:r>
              <a:rPr lang="en-IN" sz="1650" spc="-5" dirty="0">
                <a:latin typeface="Cambria"/>
                <a:cs typeface="Cambria"/>
              </a:rPr>
              <a:t>      Britannia cakes </a:t>
            </a:r>
          </a:p>
          <a:p>
            <a:pPr marL="18415" marR="5080" lvl="1" algn="r">
              <a:lnSpc>
                <a:spcPct val="136400"/>
              </a:lnSpc>
              <a:spcBef>
                <a:spcPts val="10"/>
              </a:spcBef>
              <a:tabLst>
                <a:tab pos="2033270" algn="l"/>
                <a:tab pos="2033905" algn="l"/>
              </a:tabLst>
            </a:pPr>
            <a:r>
              <a:rPr sz="1650" spc="-50" dirty="0">
                <a:latin typeface="Cambria"/>
                <a:cs typeface="Cambria"/>
              </a:rPr>
              <a:t>We</a:t>
            </a:r>
            <a:r>
              <a:rPr sz="1650" spc="-20" dirty="0">
                <a:latin typeface="Cambria"/>
                <a:cs typeface="Cambria"/>
              </a:rPr>
              <a:t> </a:t>
            </a:r>
            <a:r>
              <a:rPr sz="1650" dirty="0">
                <a:latin typeface="Cambria"/>
                <a:cs typeface="Cambria"/>
              </a:rPr>
              <a:t>can</a:t>
            </a:r>
            <a:r>
              <a:rPr sz="1650" spc="-15" dirty="0">
                <a:latin typeface="Cambria"/>
                <a:cs typeface="Cambria"/>
              </a:rPr>
              <a:t> </a:t>
            </a:r>
            <a:r>
              <a:rPr sz="1650" spc="-5" dirty="0">
                <a:latin typeface="Cambria"/>
                <a:cs typeface="Cambria"/>
              </a:rPr>
              <a:t>use</a:t>
            </a:r>
            <a:r>
              <a:rPr sz="1650" spc="5" dirty="0">
                <a:latin typeface="Cambria"/>
                <a:cs typeface="Cambria"/>
              </a:rPr>
              <a:t> </a:t>
            </a:r>
            <a:r>
              <a:rPr sz="1650" spc="-5" dirty="0">
                <a:latin typeface="Cambria"/>
                <a:cs typeface="Cambria"/>
              </a:rPr>
              <a:t>these</a:t>
            </a:r>
            <a:r>
              <a:rPr sz="1650" dirty="0">
                <a:latin typeface="Cambria"/>
                <a:cs typeface="Cambria"/>
              </a:rPr>
              <a:t> 4</a:t>
            </a:r>
            <a:r>
              <a:rPr sz="1650" spc="10" dirty="0">
                <a:latin typeface="Cambria"/>
                <a:cs typeface="Cambria"/>
              </a:rPr>
              <a:t> </a:t>
            </a:r>
            <a:r>
              <a:rPr sz="1650" dirty="0">
                <a:latin typeface="Cambria"/>
                <a:cs typeface="Cambria"/>
              </a:rPr>
              <a:t>as</a:t>
            </a:r>
            <a:r>
              <a:rPr sz="1650" spc="-25" dirty="0">
                <a:latin typeface="Cambria"/>
                <a:cs typeface="Cambria"/>
              </a:rPr>
              <a:t> </a:t>
            </a:r>
            <a:r>
              <a:rPr sz="1650" dirty="0">
                <a:latin typeface="Cambria"/>
                <a:cs typeface="Cambria"/>
              </a:rPr>
              <a:t>primary </a:t>
            </a:r>
            <a:r>
              <a:rPr sz="1650" spc="5" dirty="0">
                <a:latin typeface="Cambria"/>
                <a:cs typeface="Cambria"/>
              </a:rPr>
              <a:t> </a:t>
            </a:r>
            <a:r>
              <a:rPr sz="1650" spc="-15" dirty="0">
                <a:latin typeface="Cambria"/>
                <a:cs typeface="Cambria"/>
              </a:rPr>
              <a:t>Keywords </a:t>
            </a:r>
            <a:r>
              <a:rPr sz="1650" dirty="0">
                <a:latin typeface="Cambria"/>
                <a:cs typeface="Cambria"/>
              </a:rPr>
              <a:t>since </a:t>
            </a:r>
            <a:r>
              <a:rPr sz="1650" spc="-10" dirty="0">
                <a:latin typeface="Cambria"/>
                <a:cs typeface="Cambria"/>
              </a:rPr>
              <a:t>they </a:t>
            </a:r>
            <a:r>
              <a:rPr sz="1650" spc="-15" dirty="0">
                <a:latin typeface="Cambria"/>
                <a:cs typeface="Cambria"/>
              </a:rPr>
              <a:t>have </a:t>
            </a:r>
            <a:r>
              <a:rPr sz="1650" dirty="0">
                <a:latin typeface="Cambria"/>
                <a:cs typeface="Cambria"/>
              </a:rPr>
              <a:t>decent </a:t>
            </a:r>
            <a:r>
              <a:rPr sz="1650" spc="-385" dirty="0">
                <a:latin typeface="Cambria"/>
                <a:cs typeface="Cambria"/>
              </a:rPr>
              <a:t> </a:t>
            </a:r>
            <a:r>
              <a:rPr sz="1650" spc="-25" dirty="0">
                <a:latin typeface="Cambria"/>
                <a:cs typeface="Cambria"/>
              </a:rPr>
              <a:t>Volumes</a:t>
            </a:r>
            <a:r>
              <a:rPr sz="1650" spc="20" dirty="0">
                <a:latin typeface="Cambria"/>
                <a:cs typeface="Cambria"/>
              </a:rPr>
              <a:t> </a:t>
            </a:r>
            <a:r>
              <a:rPr sz="1650" dirty="0">
                <a:latin typeface="Cambria"/>
                <a:cs typeface="Cambria"/>
              </a:rPr>
              <a:t>and</a:t>
            </a:r>
            <a:r>
              <a:rPr sz="1650" spc="-30" dirty="0">
                <a:latin typeface="Cambria"/>
                <a:cs typeface="Cambria"/>
              </a:rPr>
              <a:t> </a:t>
            </a:r>
            <a:r>
              <a:rPr sz="1650" spc="-10" dirty="0">
                <a:latin typeface="Cambria"/>
                <a:cs typeface="Cambria"/>
              </a:rPr>
              <a:t>are</a:t>
            </a:r>
            <a:r>
              <a:rPr sz="1650" spc="-15" dirty="0">
                <a:latin typeface="Cambria"/>
                <a:cs typeface="Cambria"/>
              </a:rPr>
              <a:t> relevant</a:t>
            </a:r>
            <a:r>
              <a:rPr sz="1650" spc="-20" dirty="0">
                <a:latin typeface="Cambria"/>
                <a:cs typeface="Cambria"/>
              </a:rPr>
              <a:t> to</a:t>
            </a:r>
            <a:r>
              <a:rPr sz="1650" spc="5" dirty="0">
                <a:latin typeface="Cambria"/>
                <a:cs typeface="Cambria"/>
              </a:rPr>
              <a:t> </a:t>
            </a:r>
            <a:r>
              <a:rPr sz="1650" spc="-10" dirty="0">
                <a:latin typeface="Cambria"/>
                <a:cs typeface="Cambria"/>
              </a:rPr>
              <a:t>the</a:t>
            </a:r>
            <a:endParaRPr sz="1650" dirty="0">
              <a:latin typeface="Cambria"/>
              <a:cs typeface="Cambria"/>
            </a:endParaRPr>
          </a:p>
          <a:p>
            <a:pPr marR="5080" algn="r">
              <a:lnSpc>
                <a:spcPct val="100000"/>
              </a:lnSpc>
              <a:spcBef>
                <a:spcPts val="770"/>
              </a:spcBef>
            </a:pPr>
            <a:r>
              <a:rPr sz="1650" spc="-5" dirty="0">
                <a:latin typeface="Cambria"/>
                <a:cs typeface="Cambria"/>
              </a:rPr>
              <a:t>Brands</a:t>
            </a:r>
            <a:r>
              <a:rPr sz="1650" spc="-75" dirty="0">
                <a:latin typeface="Cambria"/>
                <a:cs typeface="Cambria"/>
              </a:rPr>
              <a:t> </a:t>
            </a:r>
            <a:r>
              <a:rPr sz="1650" spc="-10" dirty="0">
                <a:latin typeface="Cambria"/>
                <a:cs typeface="Cambria"/>
              </a:rPr>
              <a:t>products.</a:t>
            </a:r>
            <a:endParaRPr sz="1650" dirty="0">
              <a:latin typeface="Cambria"/>
              <a:cs typeface="Cambria"/>
            </a:endParaRPr>
          </a:p>
        </p:txBody>
      </p:sp>
      <p:pic>
        <p:nvPicPr>
          <p:cNvPr id="6" name="Picture 5">
            <a:extLst>
              <a:ext uri="{FF2B5EF4-FFF2-40B4-BE49-F238E27FC236}">
                <a16:creationId xmlns:a16="http://schemas.microsoft.com/office/drawing/2014/main" id="{9BE3B4AB-D3CC-804C-4B16-EEA0197E7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10625"/>
            <a:ext cx="7871586" cy="48068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9651" y="679704"/>
            <a:ext cx="3630295" cy="417830"/>
          </a:xfrm>
          <a:prstGeom prst="rect">
            <a:avLst/>
          </a:prstGeom>
          <a:solidFill>
            <a:srgbClr val="FFFF00"/>
          </a:solidFill>
        </p:spPr>
        <p:txBody>
          <a:bodyPr vert="horz" wrap="square" lIns="0" tIns="0" rIns="0" bIns="0" rtlCol="0">
            <a:spAutoFit/>
          </a:bodyPr>
          <a:lstStyle/>
          <a:p>
            <a:pPr marL="635">
              <a:lnSpc>
                <a:spcPts val="3200"/>
              </a:lnSpc>
            </a:pPr>
            <a:r>
              <a:rPr sz="2800" b="1" dirty="0">
                <a:latin typeface="Cambria"/>
                <a:cs typeface="Cambria"/>
              </a:rPr>
              <a:t>On</a:t>
            </a:r>
            <a:r>
              <a:rPr sz="2800" b="1" spc="-25" dirty="0">
                <a:latin typeface="Cambria"/>
                <a:cs typeface="Cambria"/>
              </a:rPr>
              <a:t> </a:t>
            </a:r>
            <a:r>
              <a:rPr sz="2800" b="1" dirty="0">
                <a:latin typeface="Cambria"/>
                <a:cs typeface="Cambria"/>
              </a:rPr>
              <a:t>page</a:t>
            </a:r>
            <a:r>
              <a:rPr sz="2800" b="1" spc="-50" dirty="0">
                <a:latin typeface="Cambria"/>
                <a:cs typeface="Cambria"/>
              </a:rPr>
              <a:t> </a:t>
            </a:r>
            <a:r>
              <a:rPr sz="2800" b="1" dirty="0">
                <a:latin typeface="Cambria"/>
                <a:cs typeface="Cambria"/>
              </a:rPr>
              <a:t>Optimization</a:t>
            </a:r>
            <a:endParaRPr sz="2800">
              <a:latin typeface="Cambria"/>
              <a:cs typeface="Cambria"/>
            </a:endParaRPr>
          </a:p>
        </p:txBody>
      </p:sp>
      <p:sp>
        <p:nvSpPr>
          <p:cNvPr id="3" name="object 3"/>
          <p:cNvSpPr txBox="1"/>
          <p:nvPr/>
        </p:nvSpPr>
        <p:spPr>
          <a:xfrm>
            <a:off x="917244" y="1334516"/>
            <a:ext cx="10217150" cy="3213957"/>
          </a:xfrm>
          <a:prstGeom prst="rect">
            <a:avLst/>
          </a:prstGeom>
        </p:spPr>
        <p:txBody>
          <a:bodyPr vert="horz" wrap="square" lIns="0" tIns="11430" rIns="0" bIns="0" rtlCol="0">
            <a:spAutoFit/>
          </a:bodyPr>
          <a:lstStyle/>
          <a:p>
            <a:pPr marL="355600" indent="-342900">
              <a:lnSpc>
                <a:spcPct val="100000"/>
              </a:lnSpc>
              <a:spcBef>
                <a:spcPts val="90"/>
              </a:spcBef>
              <a:buFont typeface="Wingdings" panose="05000000000000000000" pitchFamily="2" charset="2"/>
              <a:buChar char="Ø"/>
            </a:pPr>
            <a:r>
              <a:rPr sz="2000" b="1" spc="-25" dirty="0">
                <a:latin typeface="Cambria"/>
                <a:cs typeface="Cambria"/>
              </a:rPr>
              <a:t>Focus</a:t>
            </a:r>
            <a:r>
              <a:rPr sz="2000" b="1" spc="-15" dirty="0">
                <a:latin typeface="Cambria"/>
                <a:cs typeface="Cambria"/>
              </a:rPr>
              <a:t> </a:t>
            </a:r>
            <a:r>
              <a:rPr sz="2000" b="1" spc="-25" dirty="0">
                <a:latin typeface="Cambria"/>
                <a:cs typeface="Cambria"/>
              </a:rPr>
              <a:t>Keywords:</a:t>
            </a:r>
            <a:r>
              <a:rPr sz="2000" b="1" spc="-10" dirty="0">
                <a:latin typeface="Cambria"/>
                <a:cs typeface="Cambria"/>
              </a:rPr>
              <a:t> </a:t>
            </a:r>
            <a:r>
              <a:rPr lang="en-IN" sz="1800" spc="-5" dirty="0">
                <a:latin typeface="Cambria"/>
                <a:cs typeface="Cambria"/>
              </a:rPr>
              <a:t>Britannia biscuits</a:t>
            </a:r>
            <a:r>
              <a:rPr sz="1800" spc="-35" dirty="0">
                <a:latin typeface="Cambria"/>
                <a:cs typeface="Cambria"/>
              </a:rPr>
              <a:t>,</a:t>
            </a:r>
            <a:r>
              <a:rPr sz="1800" spc="45" dirty="0">
                <a:latin typeface="Cambria"/>
                <a:cs typeface="Cambria"/>
              </a:rPr>
              <a:t> </a:t>
            </a:r>
            <a:r>
              <a:rPr lang="en-IN" spc="-5" dirty="0">
                <a:latin typeface="Cambria"/>
                <a:cs typeface="Cambria"/>
              </a:rPr>
              <a:t>Britannia cakes</a:t>
            </a:r>
            <a:r>
              <a:rPr sz="1800" spc="-5" dirty="0">
                <a:latin typeface="Cambria"/>
                <a:cs typeface="Cambria"/>
              </a:rPr>
              <a:t>,</a:t>
            </a:r>
            <a:r>
              <a:rPr sz="1800" dirty="0">
                <a:latin typeface="Cambria"/>
                <a:cs typeface="Cambria"/>
              </a:rPr>
              <a:t> </a:t>
            </a:r>
            <a:r>
              <a:rPr lang="en-IN" spc="-5" dirty="0">
                <a:latin typeface="Cambria"/>
                <a:cs typeface="Cambria"/>
              </a:rPr>
              <a:t>Britannia bread</a:t>
            </a:r>
            <a:r>
              <a:rPr sz="1800" spc="-5" dirty="0">
                <a:latin typeface="Cambria"/>
                <a:cs typeface="Cambria"/>
              </a:rPr>
              <a:t>,</a:t>
            </a:r>
            <a:r>
              <a:rPr sz="1800" spc="20" dirty="0">
                <a:latin typeface="Cambria"/>
                <a:cs typeface="Cambria"/>
              </a:rPr>
              <a:t> </a:t>
            </a:r>
            <a:r>
              <a:rPr lang="en-IN" spc="-5" dirty="0">
                <a:latin typeface="Cambria"/>
                <a:cs typeface="Cambria"/>
              </a:rPr>
              <a:t>Britannia</a:t>
            </a:r>
            <a:r>
              <a:rPr sz="1800" spc="25" dirty="0">
                <a:latin typeface="Cambria"/>
                <a:cs typeface="Cambria"/>
              </a:rPr>
              <a:t> </a:t>
            </a:r>
            <a:r>
              <a:rPr sz="1800" spc="-5" dirty="0">
                <a:latin typeface="Cambria"/>
                <a:cs typeface="Cambria"/>
              </a:rPr>
              <a:t>franchise……</a:t>
            </a:r>
            <a:r>
              <a:rPr sz="1800" spc="-20" dirty="0">
                <a:latin typeface="Cambria"/>
                <a:cs typeface="Cambria"/>
              </a:rPr>
              <a:t> </a:t>
            </a:r>
            <a:r>
              <a:rPr sz="1800" spc="-10" dirty="0">
                <a:latin typeface="Cambria"/>
                <a:cs typeface="Cambria"/>
              </a:rPr>
              <a:t>etc.</a:t>
            </a:r>
            <a:endParaRPr sz="1800" dirty="0">
              <a:latin typeface="Cambria"/>
              <a:cs typeface="Cambria"/>
            </a:endParaRPr>
          </a:p>
          <a:p>
            <a:pPr marL="457200" indent="-457200">
              <a:lnSpc>
                <a:spcPct val="100000"/>
              </a:lnSpc>
              <a:spcBef>
                <a:spcPts val="45"/>
              </a:spcBef>
              <a:buFont typeface="Wingdings" panose="05000000000000000000" pitchFamily="2" charset="2"/>
              <a:buChar char="Ø"/>
            </a:pPr>
            <a:endParaRPr sz="3300" dirty="0">
              <a:latin typeface="Cambria"/>
              <a:cs typeface="Cambria"/>
            </a:endParaRPr>
          </a:p>
          <a:p>
            <a:pPr marL="355600" indent="-342900">
              <a:lnSpc>
                <a:spcPct val="100000"/>
              </a:lnSpc>
              <a:buFont typeface="Wingdings" panose="05000000000000000000" pitchFamily="2" charset="2"/>
              <a:buChar char="Ø"/>
            </a:pPr>
            <a:r>
              <a:rPr sz="2000" b="1" spc="-15" dirty="0">
                <a:latin typeface="Cambria"/>
                <a:cs typeface="Cambria"/>
              </a:rPr>
              <a:t>Meta</a:t>
            </a:r>
            <a:r>
              <a:rPr sz="2000" b="1" spc="-5" dirty="0">
                <a:latin typeface="Cambria"/>
                <a:cs typeface="Cambria"/>
              </a:rPr>
              <a:t> </a:t>
            </a:r>
            <a:r>
              <a:rPr sz="2000" b="1" spc="-10" dirty="0">
                <a:latin typeface="Cambria"/>
                <a:cs typeface="Cambria"/>
              </a:rPr>
              <a:t>Title</a:t>
            </a:r>
            <a:endParaRPr sz="2000" dirty="0">
              <a:latin typeface="Cambria"/>
              <a:cs typeface="Cambria"/>
            </a:endParaRPr>
          </a:p>
          <a:p>
            <a:pPr marL="298450" indent="-285750">
              <a:lnSpc>
                <a:spcPct val="100000"/>
              </a:lnSpc>
              <a:spcBef>
                <a:spcPts val="800"/>
              </a:spcBef>
              <a:buFont typeface="Wingdings" panose="05000000000000000000" pitchFamily="2" charset="2"/>
              <a:buChar char="Ø"/>
            </a:pPr>
            <a:r>
              <a:rPr sz="1800" spc="-50" dirty="0">
                <a:latin typeface="Cambria"/>
                <a:cs typeface="Cambria"/>
              </a:rPr>
              <a:t>“</a:t>
            </a:r>
            <a:r>
              <a:rPr lang="en-IN" spc="-50" dirty="0">
                <a:latin typeface="Cambria"/>
                <a:cs typeface="Cambria"/>
              </a:rPr>
              <a:t>Britannia</a:t>
            </a:r>
            <a:r>
              <a:rPr sz="1800" spc="25" dirty="0">
                <a:latin typeface="Cambria"/>
                <a:cs typeface="Cambria"/>
              </a:rPr>
              <a:t> </a:t>
            </a:r>
            <a:r>
              <a:rPr sz="1800" spc="-5" dirty="0">
                <a:latin typeface="Cambria"/>
                <a:cs typeface="Cambria"/>
              </a:rPr>
              <a:t>India</a:t>
            </a:r>
            <a:r>
              <a:rPr sz="1800" dirty="0">
                <a:latin typeface="Cambria"/>
                <a:cs typeface="Cambria"/>
              </a:rPr>
              <a:t> |</a:t>
            </a:r>
            <a:r>
              <a:rPr sz="1800" spc="-5" dirty="0">
                <a:latin typeface="Cambria"/>
                <a:cs typeface="Cambria"/>
              </a:rPr>
              <a:t> </a:t>
            </a:r>
            <a:r>
              <a:rPr sz="1800" dirty="0">
                <a:latin typeface="Cambria"/>
                <a:cs typeface="Cambria"/>
              </a:rPr>
              <a:t>Dairy</a:t>
            </a:r>
            <a:r>
              <a:rPr sz="1800" spc="-5" dirty="0">
                <a:latin typeface="Cambria"/>
                <a:cs typeface="Cambria"/>
              </a:rPr>
              <a:t> </a:t>
            </a:r>
            <a:r>
              <a:rPr sz="1800" spc="-10" dirty="0">
                <a:latin typeface="Cambria"/>
                <a:cs typeface="Cambria"/>
              </a:rPr>
              <a:t>Products,</a:t>
            </a:r>
            <a:r>
              <a:rPr sz="1800" spc="30" dirty="0">
                <a:latin typeface="Cambria"/>
                <a:cs typeface="Cambria"/>
              </a:rPr>
              <a:t> </a:t>
            </a:r>
            <a:r>
              <a:rPr sz="1800" spc="-35" dirty="0">
                <a:latin typeface="Cambria"/>
                <a:cs typeface="Cambria"/>
              </a:rPr>
              <a:t>Butter,</a:t>
            </a:r>
            <a:r>
              <a:rPr lang="en-IN" sz="1800" spc="-35" dirty="0">
                <a:latin typeface="Cambria"/>
                <a:cs typeface="Cambria"/>
              </a:rPr>
              <a:t>Yogurt</a:t>
            </a:r>
            <a:r>
              <a:rPr sz="1800" spc="-10" dirty="0">
                <a:latin typeface="Cambria"/>
                <a:cs typeface="Cambria"/>
              </a:rPr>
              <a:t>,Milk,</a:t>
            </a:r>
            <a:r>
              <a:rPr sz="1800" spc="55" dirty="0">
                <a:latin typeface="Cambria"/>
                <a:cs typeface="Cambria"/>
              </a:rPr>
              <a:t> </a:t>
            </a:r>
            <a:r>
              <a:rPr sz="1800" spc="-5" dirty="0">
                <a:latin typeface="Cambria"/>
                <a:cs typeface="Cambria"/>
              </a:rPr>
              <a:t>Cheese</a:t>
            </a:r>
            <a:r>
              <a:rPr sz="1800" spc="-25" dirty="0">
                <a:latin typeface="Cambria"/>
                <a:cs typeface="Cambria"/>
              </a:rPr>
              <a:t> </a:t>
            </a:r>
            <a:r>
              <a:rPr sz="1800" dirty="0">
                <a:latin typeface="Cambria"/>
                <a:cs typeface="Cambria"/>
              </a:rPr>
              <a:t>&amp;</a:t>
            </a:r>
            <a:r>
              <a:rPr sz="1800" spc="20" dirty="0">
                <a:latin typeface="Cambria"/>
                <a:cs typeface="Cambria"/>
              </a:rPr>
              <a:t> </a:t>
            </a:r>
            <a:r>
              <a:rPr sz="1800" dirty="0">
                <a:latin typeface="Cambria"/>
                <a:cs typeface="Cambria"/>
              </a:rPr>
              <a:t>More”</a:t>
            </a:r>
          </a:p>
          <a:p>
            <a:pPr marL="342900" indent="-342900">
              <a:lnSpc>
                <a:spcPct val="100000"/>
              </a:lnSpc>
              <a:buFont typeface="Wingdings" panose="05000000000000000000" pitchFamily="2" charset="2"/>
              <a:buChar char="Ø"/>
            </a:pPr>
            <a:endParaRPr sz="2100" dirty="0">
              <a:latin typeface="Cambria"/>
              <a:cs typeface="Cambria"/>
            </a:endParaRPr>
          </a:p>
          <a:p>
            <a:pPr marL="355600" indent="-342900">
              <a:lnSpc>
                <a:spcPct val="100000"/>
              </a:lnSpc>
              <a:spcBef>
                <a:spcPts val="1450"/>
              </a:spcBef>
              <a:buFont typeface="Wingdings" panose="05000000000000000000" pitchFamily="2" charset="2"/>
              <a:buChar char="Ø"/>
            </a:pPr>
            <a:r>
              <a:rPr sz="2000" b="1" spc="-15" dirty="0">
                <a:latin typeface="Cambria"/>
                <a:cs typeface="Cambria"/>
              </a:rPr>
              <a:t>Meta</a:t>
            </a:r>
            <a:r>
              <a:rPr sz="2000" b="1" spc="-5" dirty="0">
                <a:latin typeface="Cambria"/>
                <a:cs typeface="Cambria"/>
              </a:rPr>
              <a:t> </a:t>
            </a:r>
            <a:r>
              <a:rPr sz="2000" b="1" spc="-10" dirty="0">
                <a:latin typeface="Cambria"/>
                <a:cs typeface="Cambria"/>
              </a:rPr>
              <a:t>Description</a:t>
            </a:r>
            <a:endParaRPr sz="2000" dirty="0">
              <a:latin typeface="Cambria"/>
              <a:cs typeface="Cambria"/>
            </a:endParaRPr>
          </a:p>
          <a:p>
            <a:pPr marL="298450" marR="5080" indent="-285750">
              <a:lnSpc>
                <a:spcPct val="90100"/>
              </a:lnSpc>
              <a:spcBef>
                <a:spcPts val="1010"/>
              </a:spcBef>
              <a:buFont typeface="Wingdings" panose="05000000000000000000" pitchFamily="2" charset="2"/>
              <a:buChar char="Ø"/>
            </a:pPr>
            <a:r>
              <a:rPr sz="1800" spc="-5" dirty="0">
                <a:latin typeface="Cambria"/>
                <a:cs typeface="Cambria"/>
              </a:rPr>
              <a:t>“Discover </a:t>
            </a:r>
            <a:r>
              <a:rPr sz="1800" dirty="0">
                <a:latin typeface="Cambria"/>
                <a:cs typeface="Cambria"/>
              </a:rPr>
              <a:t>a </a:t>
            </a:r>
            <a:r>
              <a:rPr sz="1800" spc="-5" dirty="0">
                <a:latin typeface="Cambria"/>
                <a:cs typeface="Cambria"/>
              </a:rPr>
              <a:t>wide </a:t>
            </a:r>
            <a:r>
              <a:rPr sz="1800" spc="-10" dirty="0">
                <a:latin typeface="Cambria"/>
                <a:cs typeface="Cambria"/>
              </a:rPr>
              <a:t>range </a:t>
            </a:r>
            <a:r>
              <a:rPr sz="1800" dirty="0">
                <a:latin typeface="Cambria"/>
                <a:cs typeface="Cambria"/>
              </a:rPr>
              <a:t>of dairy </a:t>
            </a:r>
            <a:r>
              <a:rPr sz="1800" spc="-5" dirty="0">
                <a:latin typeface="Cambria"/>
                <a:cs typeface="Cambria"/>
              </a:rPr>
              <a:t>products </a:t>
            </a:r>
            <a:r>
              <a:rPr sz="1800" dirty="0">
                <a:latin typeface="Cambria"/>
                <a:cs typeface="Cambria"/>
              </a:rPr>
              <a:t>at </a:t>
            </a:r>
            <a:r>
              <a:rPr lang="en-IN" spc="-5" dirty="0">
                <a:latin typeface="Cambria"/>
                <a:cs typeface="Cambria"/>
              </a:rPr>
              <a:t>Britannia</a:t>
            </a:r>
            <a:r>
              <a:rPr sz="1800" spc="-5" dirty="0">
                <a:latin typeface="Cambria"/>
                <a:cs typeface="Cambria"/>
              </a:rPr>
              <a:t> </a:t>
            </a:r>
            <a:r>
              <a:rPr sz="1800" dirty="0">
                <a:latin typeface="Cambria"/>
                <a:cs typeface="Cambria"/>
              </a:rPr>
              <a:t>India. </a:t>
            </a:r>
            <a:r>
              <a:rPr sz="1800" spc="-15" dirty="0">
                <a:latin typeface="Cambria"/>
                <a:cs typeface="Cambria"/>
              </a:rPr>
              <a:t>From </a:t>
            </a:r>
            <a:r>
              <a:rPr sz="1800" spc="-10" dirty="0">
                <a:latin typeface="Cambria"/>
                <a:cs typeface="Cambria"/>
              </a:rPr>
              <a:t>creamy butter </a:t>
            </a:r>
            <a:r>
              <a:rPr sz="1800" spc="-20" dirty="0">
                <a:latin typeface="Cambria"/>
                <a:cs typeface="Cambria"/>
              </a:rPr>
              <a:t>to </a:t>
            </a:r>
            <a:r>
              <a:rPr sz="1800" dirty="0">
                <a:latin typeface="Cambria"/>
                <a:cs typeface="Cambria"/>
              </a:rPr>
              <a:t>delicious </a:t>
            </a:r>
            <a:r>
              <a:rPr lang="en-IN" sz="1800" dirty="0">
                <a:latin typeface="Cambria"/>
                <a:cs typeface="Cambria"/>
              </a:rPr>
              <a:t>yogurt</a:t>
            </a:r>
            <a:r>
              <a:rPr sz="1800" spc="-5" dirty="0">
                <a:latin typeface="Cambria"/>
                <a:cs typeface="Cambria"/>
              </a:rPr>
              <a:t>, </a:t>
            </a:r>
            <a:r>
              <a:rPr sz="1800" dirty="0">
                <a:latin typeface="Cambria"/>
                <a:cs typeface="Cambria"/>
              </a:rPr>
              <a:t> </a:t>
            </a:r>
            <a:r>
              <a:rPr lang="en-IN" sz="1800" dirty="0">
                <a:latin typeface="Cambria"/>
                <a:cs typeface="Cambria"/>
              </a:rPr>
              <a:t> </a:t>
            </a:r>
            <a:r>
              <a:rPr sz="1800" spc="-5" dirty="0">
                <a:latin typeface="Cambria"/>
                <a:cs typeface="Cambria"/>
              </a:rPr>
              <a:t>nutritious</a:t>
            </a:r>
            <a:r>
              <a:rPr sz="1800" spc="60" dirty="0">
                <a:latin typeface="Cambria"/>
                <a:cs typeface="Cambria"/>
              </a:rPr>
              <a:t> </a:t>
            </a:r>
            <a:r>
              <a:rPr lang="en-IN" spc="-10" dirty="0">
                <a:latin typeface="Cambria"/>
                <a:cs typeface="Cambria"/>
              </a:rPr>
              <a:t>snacks</a:t>
            </a:r>
            <a:r>
              <a:rPr sz="1800" spc="-10" dirty="0">
                <a:latin typeface="Cambria"/>
                <a:cs typeface="Cambria"/>
              </a:rPr>
              <a:t>,</a:t>
            </a:r>
            <a:r>
              <a:rPr sz="1800" spc="35" dirty="0">
                <a:latin typeface="Cambria"/>
                <a:cs typeface="Cambria"/>
              </a:rPr>
              <a:t> </a:t>
            </a:r>
            <a:r>
              <a:rPr sz="1800" dirty="0">
                <a:latin typeface="Cambria"/>
                <a:cs typeface="Cambria"/>
              </a:rPr>
              <a:t>and</a:t>
            </a:r>
            <a:r>
              <a:rPr sz="1800" spc="-15" dirty="0">
                <a:latin typeface="Cambria"/>
                <a:cs typeface="Cambria"/>
              </a:rPr>
              <a:t> </a:t>
            </a:r>
            <a:r>
              <a:rPr sz="1800" spc="-10" dirty="0">
                <a:latin typeface="Cambria"/>
                <a:cs typeface="Cambria"/>
              </a:rPr>
              <a:t>flavorful</a:t>
            </a:r>
            <a:r>
              <a:rPr sz="1800" spc="20" dirty="0">
                <a:latin typeface="Cambria"/>
                <a:cs typeface="Cambria"/>
              </a:rPr>
              <a:t> </a:t>
            </a:r>
            <a:r>
              <a:rPr sz="1800" spc="-5" dirty="0">
                <a:latin typeface="Cambria"/>
                <a:cs typeface="Cambria"/>
              </a:rPr>
              <a:t>cheese,</a:t>
            </a:r>
            <a:r>
              <a:rPr sz="1800" spc="-15" dirty="0">
                <a:latin typeface="Cambria"/>
                <a:cs typeface="Cambria"/>
              </a:rPr>
              <a:t> </a:t>
            </a:r>
            <a:r>
              <a:rPr sz="1800" spc="-10" dirty="0">
                <a:latin typeface="Cambria"/>
                <a:cs typeface="Cambria"/>
              </a:rPr>
              <a:t>explore</a:t>
            </a:r>
            <a:r>
              <a:rPr sz="1800" spc="-20" dirty="0">
                <a:latin typeface="Cambria"/>
                <a:cs typeface="Cambria"/>
              </a:rPr>
              <a:t> </a:t>
            </a:r>
            <a:r>
              <a:rPr sz="1800" spc="-5" dirty="0">
                <a:latin typeface="Cambria"/>
                <a:cs typeface="Cambria"/>
              </a:rPr>
              <a:t>our</a:t>
            </a:r>
            <a:r>
              <a:rPr sz="1800" spc="40" dirty="0">
                <a:latin typeface="Cambria"/>
                <a:cs typeface="Cambria"/>
              </a:rPr>
              <a:t> </a:t>
            </a:r>
            <a:r>
              <a:rPr sz="1800" spc="-5" dirty="0">
                <a:latin typeface="Cambria"/>
                <a:cs typeface="Cambria"/>
              </a:rPr>
              <a:t>quality</a:t>
            </a:r>
            <a:r>
              <a:rPr sz="1800" spc="20" dirty="0">
                <a:latin typeface="Cambria"/>
                <a:cs typeface="Cambria"/>
              </a:rPr>
              <a:t> </a:t>
            </a:r>
            <a:r>
              <a:rPr sz="1800" spc="-5" dirty="0">
                <a:latin typeface="Cambria"/>
                <a:cs typeface="Cambria"/>
              </a:rPr>
              <a:t>offering.</a:t>
            </a:r>
            <a:r>
              <a:rPr sz="1800" spc="-15" dirty="0">
                <a:latin typeface="Cambria"/>
                <a:cs typeface="Cambria"/>
              </a:rPr>
              <a:t> </a:t>
            </a:r>
            <a:r>
              <a:rPr sz="1800" dirty="0">
                <a:latin typeface="Cambria"/>
                <a:cs typeface="Cambria"/>
              </a:rPr>
              <a:t>Learn</a:t>
            </a:r>
            <a:r>
              <a:rPr sz="1800" spc="-5" dirty="0">
                <a:latin typeface="Cambria"/>
                <a:cs typeface="Cambria"/>
              </a:rPr>
              <a:t> about</a:t>
            </a:r>
            <a:r>
              <a:rPr sz="1800" spc="5" dirty="0">
                <a:latin typeface="Cambria"/>
                <a:cs typeface="Cambria"/>
              </a:rPr>
              <a:t> </a:t>
            </a:r>
            <a:r>
              <a:rPr sz="1800" spc="-5" dirty="0">
                <a:latin typeface="Cambria"/>
                <a:cs typeface="Cambria"/>
              </a:rPr>
              <a:t>our</a:t>
            </a:r>
            <a:r>
              <a:rPr sz="1800" spc="20" dirty="0">
                <a:latin typeface="Cambria"/>
                <a:cs typeface="Cambria"/>
              </a:rPr>
              <a:t> </a:t>
            </a:r>
            <a:r>
              <a:rPr sz="1800" spc="-10" dirty="0">
                <a:latin typeface="Cambria"/>
                <a:cs typeface="Cambria"/>
              </a:rPr>
              <a:t>brand</a:t>
            </a:r>
            <a:r>
              <a:rPr sz="1800" spc="5" dirty="0">
                <a:latin typeface="Cambria"/>
                <a:cs typeface="Cambria"/>
              </a:rPr>
              <a:t> </a:t>
            </a:r>
            <a:r>
              <a:rPr sz="1800" spc="-10" dirty="0">
                <a:latin typeface="Cambria"/>
                <a:cs typeface="Cambria"/>
              </a:rPr>
              <a:t>history</a:t>
            </a:r>
            <a:r>
              <a:rPr sz="1800" spc="25"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find </a:t>
            </a:r>
            <a:r>
              <a:rPr sz="1800" spc="-380" dirty="0">
                <a:latin typeface="Cambria"/>
                <a:cs typeface="Cambria"/>
              </a:rPr>
              <a:t> </a:t>
            </a:r>
            <a:r>
              <a:rPr lang="en-IN" spc="-5" dirty="0">
                <a:latin typeface="Cambria"/>
                <a:cs typeface="Cambria"/>
              </a:rPr>
              <a:t>Britannia</a:t>
            </a:r>
            <a:r>
              <a:rPr sz="1800" spc="20" dirty="0">
                <a:latin typeface="Cambria"/>
                <a:cs typeface="Cambria"/>
              </a:rPr>
              <a:t> </a:t>
            </a:r>
            <a:r>
              <a:rPr sz="1800" spc="-5" dirty="0">
                <a:latin typeface="Cambria"/>
                <a:cs typeface="Cambria"/>
              </a:rPr>
              <a:t>products</a:t>
            </a:r>
            <a:r>
              <a:rPr sz="1800" spc="5" dirty="0">
                <a:latin typeface="Cambria"/>
                <a:cs typeface="Cambria"/>
              </a:rPr>
              <a:t> </a:t>
            </a:r>
            <a:r>
              <a:rPr sz="1800" dirty="0">
                <a:latin typeface="Cambria"/>
                <a:cs typeface="Cambria"/>
              </a:rPr>
              <a:t>near</a:t>
            </a:r>
            <a:r>
              <a:rPr sz="1800" spc="-15" dirty="0">
                <a:latin typeface="Cambria"/>
                <a:cs typeface="Cambria"/>
              </a:rPr>
              <a:t> </a:t>
            </a:r>
            <a:r>
              <a:rPr sz="1800" spc="-45" dirty="0">
                <a:latin typeface="Cambria"/>
                <a:cs typeface="Cambria"/>
              </a:rPr>
              <a:t>you”.</a:t>
            </a:r>
            <a:r>
              <a:rPr lang="en-IN" sz="1800" spc="-45" dirty="0">
                <a:latin typeface="Cambria"/>
                <a:cs typeface="Cambria"/>
              </a:rPr>
              <a:t> </a:t>
            </a:r>
            <a:endParaRPr sz="1800" dirty="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960" y="314597"/>
            <a:ext cx="7498080" cy="417830"/>
          </a:xfrm>
          <a:prstGeom prst="rect">
            <a:avLst/>
          </a:prstGeom>
          <a:solidFill>
            <a:srgbClr val="FFFF00"/>
          </a:solidFill>
        </p:spPr>
        <p:txBody>
          <a:bodyPr vert="horz" wrap="square" lIns="0" tIns="0" rIns="0" bIns="0" rtlCol="0">
            <a:spAutoFit/>
          </a:bodyPr>
          <a:lstStyle/>
          <a:p>
            <a:pPr marL="635">
              <a:lnSpc>
                <a:spcPts val="3204"/>
              </a:lnSpc>
            </a:pPr>
            <a:r>
              <a:rPr sz="2800" b="1" dirty="0">
                <a:latin typeface="Cambria"/>
                <a:cs typeface="Cambria"/>
              </a:rPr>
              <a:t>On</a:t>
            </a:r>
            <a:r>
              <a:rPr sz="2800" b="1" spc="-10" dirty="0">
                <a:latin typeface="Cambria"/>
                <a:cs typeface="Cambria"/>
              </a:rPr>
              <a:t> </a:t>
            </a:r>
            <a:r>
              <a:rPr sz="2800" b="1" dirty="0">
                <a:latin typeface="Cambria"/>
                <a:cs typeface="Cambria"/>
              </a:rPr>
              <a:t>page</a:t>
            </a:r>
            <a:r>
              <a:rPr sz="2800" b="1" spc="-40" dirty="0">
                <a:latin typeface="Cambria"/>
                <a:cs typeface="Cambria"/>
              </a:rPr>
              <a:t> </a:t>
            </a:r>
            <a:r>
              <a:rPr sz="2800" b="1" dirty="0">
                <a:latin typeface="Cambria"/>
                <a:cs typeface="Cambria"/>
              </a:rPr>
              <a:t>Optimization</a:t>
            </a:r>
            <a:r>
              <a:rPr sz="2800" b="1" spc="-85" dirty="0">
                <a:latin typeface="Cambria"/>
                <a:cs typeface="Cambria"/>
              </a:rPr>
              <a:t> </a:t>
            </a:r>
            <a:r>
              <a:rPr sz="2800" b="1" spc="-5" dirty="0">
                <a:latin typeface="Cambria"/>
                <a:cs typeface="Cambria"/>
              </a:rPr>
              <a:t>(Content</a:t>
            </a:r>
            <a:r>
              <a:rPr sz="2800" b="1" spc="-80" dirty="0">
                <a:latin typeface="Cambria"/>
                <a:cs typeface="Cambria"/>
              </a:rPr>
              <a:t> </a:t>
            </a:r>
            <a:r>
              <a:rPr sz="2800" b="1" dirty="0">
                <a:latin typeface="Cambria"/>
                <a:cs typeface="Cambria"/>
              </a:rPr>
              <a:t>Optimization)</a:t>
            </a:r>
            <a:endParaRPr sz="2800" dirty="0">
              <a:latin typeface="Cambria"/>
              <a:cs typeface="Cambria"/>
            </a:endParaRPr>
          </a:p>
        </p:txBody>
      </p:sp>
      <p:sp>
        <p:nvSpPr>
          <p:cNvPr id="3" name="object 3"/>
          <p:cNvSpPr txBox="1"/>
          <p:nvPr/>
        </p:nvSpPr>
        <p:spPr>
          <a:xfrm>
            <a:off x="921385" y="914400"/>
            <a:ext cx="10349230" cy="5566267"/>
          </a:xfrm>
          <a:prstGeom prst="rect">
            <a:avLst/>
          </a:prstGeom>
        </p:spPr>
        <p:txBody>
          <a:bodyPr vert="horz" wrap="square" lIns="0" tIns="66675" rIns="0" bIns="0" rtlCol="0">
            <a:spAutoFit/>
          </a:bodyPr>
          <a:lstStyle/>
          <a:p>
            <a:pPr marL="12700">
              <a:lnSpc>
                <a:spcPct val="100000"/>
              </a:lnSpc>
              <a:spcBef>
                <a:spcPts val="525"/>
              </a:spcBef>
            </a:pPr>
            <a:r>
              <a:rPr sz="1900" b="1" spc="-10" dirty="0">
                <a:latin typeface="Cambria"/>
                <a:cs typeface="Cambria"/>
              </a:rPr>
              <a:t>Introduction:</a:t>
            </a:r>
            <a:endParaRPr sz="1900" dirty="0">
              <a:latin typeface="Cambria"/>
              <a:cs typeface="Cambria"/>
            </a:endParaRPr>
          </a:p>
          <a:p>
            <a:pPr marL="12700">
              <a:lnSpc>
                <a:spcPts val="1730"/>
              </a:lnSpc>
              <a:spcBef>
                <a:spcPts val="390"/>
              </a:spcBef>
            </a:pPr>
            <a:r>
              <a:rPr lang="en-US" sz="1700" b="0" i="0" dirty="0">
                <a:solidFill>
                  <a:srgbClr val="0D0D0D"/>
                </a:solidFill>
                <a:effectLst/>
                <a:highlight>
                  <a:srgbClr val="FFFFFF"/>
                </a:highlight>
                <a:latin typeface="Söhne"/>
              </a:rPr>
              <a:t>Britannia Industries Limited is a leading Indian food-products corporation with a rich heritage spanning over a century. Established in 1892 in Kolkata, India, by a group of British businessmen, Britannia has evolved into one of India's most trusted and iconic brands in the food industry. Originally, the company began as a biscuit manufacturer, introducing its first biscuit in 1892. Over the years, Britannia has diversified its product portfolio to include a wide range of food items, catering to the diverse tastes and preferences of consumers across India and beyond.</a:t>
            </a:r>
          </a:p>
          <a:p>
            <a:pPr marL="12700">
              <a:lnSpc>
                <a:spcPts val="1730"/>
              </a:lnSpc>
              <a:spcBef>
                <a:spcPts val="390"/>
              </a:spcBef>
            </a:pPr>
            <a:endParaRPr lang="en-US" sz="1700" b="0" i="0" dirty="0">
              <a:solidFill>
                <a:srgbClr val="0D0D0D"/>
              </a:solidFill>
              <a:effectLst/>
              <a:highlight>
                <a:srgbClr val="FFFFFF"/>
              </a:highlight>
              <a:latin typeface="Söhne"/>
            </a:endParaRPr>
          </a:p>
          <a:p>
            <a:pPr marL="298450" indent="-285750">
              <a:lnSpc>
                <a:spcPts val="1730"/>
              </a:lnSpc>
              <a:spcBef>
                <a:spcPts val="390"/>
              </a:spcBef>
              <a:buFont typeface="Wingdings" panose="05000000000000000000" pitchFamily="2" charset="2"/>
              <a:buChar char="Ø"/>
            </a:pPr>
            <a:r>
              <a:rPr lang="en-IN" dirty="0">
                <a:solidFill>
                  <a:srgbClr val="0D0D0D"/>
                </a:solidFill>
                <a:highlight>
                  <a:srgbClr val="FFFFFF"/>
                </a:highlight>
                <a:latin typeface="Arial Black" panose="020B0A04020102020204" pitchFamily="34" charset="0"/>
              </a:rPr>
              <a:t>Section 1</a:t>
            </a:r>
            <a:r>
              <a:rPr lang="en-US" b="0" i="0" dirty="0">
                <a:solidFill>
                  <a:srgbClr val="0D0D0D"/>
                </a:solidFill>
                <a:effectLst/>
                <a:highlight>
                  <a:srgbClr val="FFFFFF"/>
                </a:highlight>
                <a:latin typeface="Söhne"/>
              </a:rPr>
              <a:t>: This section oversees the production facilities where Britannia's products are manufactured. It involves production planning, quality control, and maintenance of manufacturing equipment.</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Arial Black" panose="020B0A04020102020204" pitchFamily="34" charset="0"/>
              </a:rPr>
              <a:t>Section 2</a:t>
            </a:r>
            <a:r>
              <a:rPr lang="en-US" b="0" i="0" dirty="0">
                <a:solidFill>
                  <a:srgbClr val="0D0D0D"/>
                </a:solidFill>
                <a:effectLst/>
                <a:highlight>
                  <a:srgbClr val="FFFFFF"/>
                </a:highlight>
                <a:latin typeface="Söhne"/>
              </a:rPr>
              <a:t>:R&amp;D plays a crucial role in developing new products, improving existing ones, and innovating processes. This section focuses on food technology, product formulation, and consumer research.</a:t>
            </a:r>
          </a:p>
          <a:p>
            <a:pPr marL="285750" indent="-285750" algn="l">
              <a:buFont typeface="Wingdings" panose="05000000000000000000" pitchFamily="2" charset="2"/>
              <a:buChar char="Ø"/>
            </a:pPr>
            <a:r>
              <a:rPr lang="en-US" b="1" i="0" dirty="0">
                <a:solidFill>
                  <a:srgbClr val="0D0D0D"/>
                </a:solidFill>
                <a:effectLst/>
                <a:highlight>
                  <a:srgbClr val="FFFFFF"/>
                </a:highlight>
                <a:latin typeface="Arial Black" panose="020B0A04020102020204" pitchFamily="34" charset="0"/>
              </a:rPr>
              <a:t>Section 3</a:t>
            </a:r>
            <a:r>
              <a:rPr lang="en-US" b="0" i="0" dirty="0">
                <a:solidFill>
                  <a:srgbClr val="0D0D0D"/>
                </a:solidFill>
                <a:effectLst/>
                <a:highlight>
                  <a:srgbClr val="FFFFFF"/>
                </a:highlight>
                <a:latin typeface="Söhne"/>
              </a:rPr>
              <a:t>: Responsible for promoting Britannia's products, managing distribution channels, and maintaining relationships with retailers and distributors. This section also conducts market research and develops marketing strategies to drive sales.</a:t>
            </a:r>
          </a:p>
          <a:p>
            <a:pPr marL="285750" indent="-285750" algn="l">
              <a:buFont typeface="Wingdings" panose="05000000000000000000" pitchFamily="2" charset="2"/>
              <a:buChar char="Ø"/>
            </a:pPr>
            <a:r>
              <a:rPr lang="en-US" b="1" i="0" dirty="0">
                <a:solidFill>
                  <a:srgbClr val="0D0D0D"/>
                </a:solidFill>
                <a:effectLst/>
                <a:highlight>
                  <a:srgbClr val="FFFFFF"/>
                </a:highlight>
                <a:latin typeface="Arial Black" panose="020B0A04020102020204" pitchFamily="34" charset="0"/>
              </a:rPr>
              <a:t>Section 4</a:t>
            </a:r>
            <a:r>
              <a:rPr lang="en-US" b="0" i="0" dirty="0">
                <a:solidFill>
                  <a:srgbClr val="0D0D0D"/>
                </a:solidFill>
                <a:effectLst/>
                <a:highlight>
                  <a:srgbClr val="FFFFFF"/>
                </a:highlight>
                <a:latin typeface="Söhne"/>
              </a:rPr>
              <a:t>: This section manages the flow of raw materials and finished products, ensuring efficient transportation, warehousing, and inventory management. It plays a vital role in optimizing the supply chain to meet consumer demand while minimizing costs</a:t>
            </a:r>
            <a:r>
              <a:rPr lang="en-US" sz="1700" b="0" i="0" dirty="0">
                <a:solidFill>
                  <a:srgbClr val="0D0D0D"/>
                </a:solidFill>
                <a:effectLst/>
                <a:highlight>
                  <a:srgbClr val="FFFFFF"/>
                </a:highlight>
                <a:latin typeface="Söhne"/>
              </a:rPr>
              <a:t>.</a:t>
            </a:r>
          </a:p>
          <a:p>
            <a:pPr marL="285750" indent="-285750" algn="l">
              <a:buFont typeface="Wingdings" panose="05000000000000000000" pitchFamily="2" charset="2"/>
              <a:buChar char="Ø"/>
            </a:pPr>
            <a:endParaRPr lang="en-US" sz="1700" b="0" i="0" dirty="0">
              <a:solidFill>
                <a:srgbClr val="0D0D0D"/>
              </a:solidFill>
              <a:effectLst/>
              <a:highlight>
                <a:srgbClr val="FFFFFF"/>
              </a:highlight>
              <a:latin typeface="Söhne"/>
            </a:endParaRPr>
          </a:p>
          <a:p>
            <a:pPr marL="12700">
              <a:lnSpc>
                <a:spcPct val="100000"/>
              </a:lnSpc>
            </a:pPr>
            <a:r>
              <a:rPr b="1" spc="-10" dirty="0">
                <a:latin typeface="Cambria"/>
                <a:cs typeface="Cambria"/>
              </a:rPr>
              <a:t>Conclusion:</a:t>
            </a:r>
            <a:r>
              <a:rPr b="1" spc="65" dirty="0">
                <a:latin typeface="Cambria"/>
                <a:cs typeface="Cambria"/>
              </a:rPr>
              <a:t> </a:t>
            </a:r>
            <a:r>
              <a:rPr lang="en-US" b="0" i="0" dirty="0">
                <a:solidFill>
                  <a:srgbClr val="0D0D0D"/>
                </a:solidFill>
                <a:effectLst/>
                <a:highlight>
                  <a:srgbClr val="FFFFFF"/>
                </a:highlight>
                <a:latin typeface="Söhne"/>
              </a:rPr>
              <a:t>Britannia is synonymous with quality, innovation, and taste. Its products are crafted with a focus on using high-quality ingredients and maintaining stringent quality standards. The company has continually adapted to changing consumer needs and preferences, staying ahead of the curve in the dynamic food market.</a:t>
            </a:r>
            <a:endParaRPr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704850"/>
            <a:ext cx="10330180" cy="603885"/>
          </a:xfrm>
          <a:prstGeom prst="rect">
            <a:avLst/>
          </a:prstGeom>
        </p:spPr>
        <p:txBody>
          <a:bodyPr vert="horz" wrap="square" lIns="0" tIns="11430" rIns="0" bIns="0" rtlCol="0">
            <a:spAutoFit/>
          </a:bodyPr>
          <a:lstStyle/>
          <a:p>
            <a:pPr marL="12700">
              <a:lnSpc>
                <a:spcPts val="2280"/>
              </a:lnSpc>
              <a:spcBef>
                <a:spcPts val="90"/>
              </a:spcBef>
            </a:pPr>
            <a:r>
              <a:rPr sz="2000" b="1" spc="-10" dirty="0">
                <a:latin typeface="Cambria"/>
                <a:cs typeface="Cambria"/>
              </a:rPr>
              <a:t>Document</a:t>
            </a:r>
            <a:r>
              <a:rPr sz="2000" b="1" spc="55" dirty="0">
                <a:latin typeface="Cambria"/>
                <a:cs typeface="Cambria"/>
              </a:rPr>
              <a:t> </a:t>
            </a:r>
            <a:r>
              <a:rPr sz="2000" b="1" spc="-10" dirty="0">
                <a:latin typeface="Cambria"/>
                <a:cs typeface="Cambria"/>
              </a:rPr>
              <a:t>the</a:t>
            </a:r>
            <a:r>
              <a:rPr sz="2000" b="1" spc="-5" dirty="0">
                <a:latin typeface="Cambria"/>
                <a:cs typeface="Cambria"/>
              </a:rPr>
              <a:t> challenges</a:t>
            </a:r>
            <a:r>
              <a:rPr sz="2000" b="1" spc="15" dirty="0">
                <a:latin typeface="Cambria"/>
                <a:cs typeface="Cambria"/>
              </a:rPr>
              <a:t> </a:t>
            </a:r>
            <a:r>
              <a:rPr sz="2000" b="1" spc="-15" dirty="0">
                <a:latin typeface="Cambria"/>
                <a:cs typeface="Cambria"/>
              </a:rPr>
              <a:t>faced</a:t>
            </a:r>
            <a:r>
              <a:rPr sz="2000" b="1" spc="50" dirty="0">
                <a:latin typeface="Cambria"/>
                <a:cs typeface="Cambria"/>
              </a:rPr>
              <a:t> </a:t>
            </a:r>
            <a:r>
              <a:rPr sz="2000" b="1" spc="-10" dirty="0">
                <a:latin typeface="Cambria"/>
                <a:cs typeface="Cambria"/>
              </a:rPr>
              <a:t>during</a:t>
            </a:r>
            <a:r>
              <a:rPr sz="2000" b="1" spc="10" dirty="0">
                <a:latin typeface="Cambria"/>
                <a:cs typeface="Cambria"/>
              </a:rPr>
              <a:t> </a:t>
            </a:r>
            <a:r>
              <a:rPr sz="2000" b="1" spc="-10" dirty="0">
                <a:latin typeface="Cambria"/>
                <a:cs typeface="Cambria"/>
              </a:rPr>
              <a:t>the</a:t>
            </a:r>
            <a:r>
              <a:rPr sz="2000" b="1" spc="-5" dirty="0">
                <a:latin typeface="Cambria"/>
                <a:cs typeface="Cambria"/>
              </a:rPr>
              <a:t> </a:t>
            </a:r>
            <a:r>
              <a:rPr sz="2000" b="1" spc="-20" dirty="0">
                <a:latin typeface="Cambria"/>
                <a:cs typeface="Cambria"/>
              </a:rPr>
              <a:t>research</a:t>
            </a:r>
            <a:r>
              <a:rPr sz="2000" b="1" spc="50" dirty="0">
                <a:latin typeface="Cambria"/>
                <a:cs typeface="Cambria"/>
              </a:rPr>
              <a:t> </a:t>
            </a:r>
            <a:r>
              <a:rPr sz="2000" b="1" spc="-10" dirty="0">
                <a:latin typeface="Cambria"/>
                <a:cs typeface="Cambria"/>
              </a:rPr>
              <a:t>and</a:t>
            </a:r>
            <a:r>
              <a:rPr sz="2000" b="1" spc="45" dirty="0">
                <a:latin typeface="Cambria"/>
                <a:cs typeface="Cambria"/>
              </a:rPr>
              <a:t> </a:t>
            </a:r>
            <a:r>
              <a:rPr sz="2000" b="1" spc="-20" dirty="0">
                <a:latin typeface="Cambria"/>
                <a:cs typeface="Cambria"/>
              </a:rPr>
              <a:t>analysis</a:t>
            </a:r>
            <a:r>
              <a:rPr sz="2000" b="1" spc="15" dirty="0">
                <a:latin typeface="Cambria"/>
                <a:cs typeface="Cambria"/>
              </a:rPr>
              <a:t> </a:t>
            </a:r>
            <a:r>
              <a:rPr sz="2000" b="1" spc="-10" dirty="0">
                <a:latin typeface="Cambria"/>
                <a:cs typeface="Cambria"/>
              </a:rPr>
              <a:t>phase,</a:t>
            </a:r>
            <a:r>
              <a:rPr sz="2000" b="1" spc="35" dirty="0">
                <a:latin typeface="Cambria"/>
                <a:cs typeface="Cambria"/>
              </a:rPr>
              <a:t> </a:t>
            </a:r>
            <a:r>
              <a:rPr sz="2000" b="1" spc="-15" dirty="0">
                <a:latin typeface="Cambria"/>
                <a:cs typeface="Cambria"/>
              </a:rPr>
              <a:t>as</a:t>
            </a:r>
            <a:r>
              <a:rPr sz="2000" b="1" spc="15" dirty="0">
                <a:latin typeface="Cambria"/>
                <a:cs typeface="Cambria"/>
              </a:rPr>
              <a:t> </a:t>
            </a:r>
            <a:r>
              <a:rPr sz="2000" b="1" spc="-20" dirty="0">
                <a:latin typeface="Cambria"/>
                <a:cs typeface="Cambria"/>
              </a:rPr>
              <a:t>well</a:t>
            </a:r>
            <a:r>
              <a:rPr sz="2000" b="1" dirty="0">
                <a:latin typeface="Cambria"/>
                <a:cs typeface="Cambria"/>
              </a:rPr>
              <a:t> </a:t>
            </a:r>
            <a:r>
              <a:rPr sz="2000" b="1" spc="-15" dirty="0">
                <a:latin typeface="Cambria"/>
                <a:cs typeface="Cambria"/>
              </a:rPr>
              <a:t>as</a:t>
            </a:r>
            <a:r>
              <a:rPr sz="2000" b="1" spc="15" dirty="0">
                <a:latin typeface="Cambria"/>
                <a:cs typeface="Cambria"/>
              </a:rPr>
              <a:t> </a:t>
            </a:r>
            <a:r>
              <a:rPr sz="2000" b="1" spc="-10" dirty="0">
                <a:latin typeface="Cambria"/>
                <a:cs typeface="Cambria"/>
              </a:rPr>
              <a:t>the</a:t>
            </a:r>
            <a:r>
              <a:rPr sz="2000" b="1" spc="-5" dirty="0">
                <a:latin typeface="Cambria"/>
                <a:cs typeface="Cambria"/>
              </a:rPr>
              <a:t> </a:t>
            </a:r>
            <a:r>
              <a:rPr sz="2000" b="1" spc="-25" dirty="0">
                <a:latin typeface="Cambria"/>
                <a:cs typeface="Cambria"/>
              </a:rPr>
              <a:t>key</a:t>
            </a:r>
            <a:endParaRPr sz="2000">
              <a:latin typeface="Cambria"/>
              <a:cs typeface="Cambria"/>
            </a:endParaRPr>
          </a:p>
          <a:p>
            <a:pPr marL="12700">
              <a:lnSpc>
                <a:spcPts val="2280"/>
              </a:lnSpc>
            </a:pPr>
            <a:r>
              <a:rPr sz="2000" b="1" spc="-10" dirty="0">
                <a:latin typeface="Cambria"/>
                <a:cs typeface="Cambria"/>
              </a:rPr>
              <a:t>insights</a:t>
            </a:r>
            <a:r>
              <a:rPr sz="2000" b="1" spc="5" dirty="0">
                <a:latin typeface="Cambria"/>
                <a:cs typeface="Cambria"/>
              </a:rPr>
              <a:t> </a:t>
            </a:r>
            <a:r>
              <a:rPr sz="2000" b="1" spc="-15" dirty="0">
                <a:latin typeface="Cambria"/>
                <a:cs typeface="Cambria"/>
              </a:rPr>
              <a:t>gained</a:t>
            </a:r>
            <a:r>
              <a:rPr sz="2000" b="1" spc="65" dirty="0">
                <a:latin typeface="Cambria"/>
                <a:cs typeface="Cambria"/>
              </a:rPr>
              <a:t> </a:t>
            </a:r>
            <a:r>
              <a:rPr sz="2000" b="1" spc="-20" dirty="0">
                <a:latin typeface="Cambria"/>
                <a:cs typeface="Cambria"/>
              </a:rPr>
              <a:t>from</a:t>
            </a:r>
            <a:r>
              <a:rPr sz="2000" b="1" spc="5" dirty="0">
                <a:latin typeface="Cambria"/>
                <a:cs typeface="Cambria"/>
              </a:rPr>
              <a:t> </a:t>
            </a:r>
            <a:r>
              <a:rPr sz="2000" b="1" spc="-5" dirty="0">
                <a:latin typeface="Cambria"/>
                <a:cs typeface="Cambria"/>
              </a:rPr>
              <a:t>the</a:t>
            </a:r>
            <a:r>
              <a:rPr sz="2000" b="1" spc="-15" dirty="0">
                <a:latin typeface="Cambria"/>
                <a:cs typeface="Cambria"/>
              </a:rPr>
              <a:t> </a:t>
            </a:r>
            <a:r>
              <a:rPr sz="2000" b="1" spc="-30" dirty="0">
                <a:latin typeface="Cambria"/>
                <a:cs typeface="Cambria"/>
              </a:rPr>
              <a:t>keyword</a:t>
            </a:r>
            <a:r>
              <a:rPr sz="2000" b="1" spc="40" dirty="0">
                <a:latin typeface="Cambria"/>
                <a:cs typeface="Cambria"/>
              </a:rPr>
              <a:t> </a:t>
            </a:r>
            <a:r>
              <a:rPr sz="2000" b="1" spc="-15" dirty="0">
                <a:latin typeface="Cambria"/>
                <a:cs typeface="Cambria"/>
              </a:rPr>
              <a:t>research</a:t>
            </a:r>
            <a:r>
              <a:rPr sz="2000" b="1" spc="20" dirty="0">
                <a:latin typeface="Cambria"/>
                <a:cs typeface="Cambria"/>
              </a:rPr>
              <a:t> </a:t>
            </a:r>
            <a:r>
              <a:rPr sz="2000" b="1" spc="-15" dirty="0">
                <a:latin typeface="Cambria"/>
                <a:cs typeface="Cambria"/>
              </a:rPr>
              <a:t>process.</a:t>
            </a:r>
            <a:endParaRPr sz="2000">
              <a:latin typeface="Cambria"/>
              <a:cs typeface="Cambria"/>
            </a:endParaRPr>
          </a:p>
        </p:txBody>
      </p:sp>
      <p:sp>
        <p:nvSpPr>
          <p:cNvPr id="3" name="object 3"/>
          <p:cNvSpPr txBox="1"/>
          <p:nvPr/>
        </p:nvSpPr>
        <p:spPr>
          <a:xfrm>
            <a:off x="917244" y="2407158"/>
            <a:ext cx="9867265" cy="1148080"/>
          </a:xfrm>
          <a:prstGeom prst="rect">
            <a:avLst/>
          </a:prstGeom>
        </p:spPr>
        <p:txBody>
          <a:bodyPr vert="horz" wrap="square" lIns="0" tIns="113030" rIns="0" bIns="0" rtlCol="0">
            <a:spAutoFit/>
          </a:bodyPr>
          <a:lstStyle/>
          <a:p>
            <a:pPr marL="297815" indent="-285750">
              <a:lnSpc>
                <a:spcPct val="100000"/>
              </a:lnSpc>
              <a:spcBef>
                <a:spcPts val="890"/>
              </a:spcBef>
              <a:buFont typeface="Wingdings" panose="05000000000000000000" pitchFamily="2" charset="2"/>
              <a:buChar char="Ø"/>
              <a:tabLst>
                <a:tab pos="292735" algn="l"/>
                <a:tab pos="293370" algn="l"/>
              </a:tabLst>
            </a:pPr>
            <a:r>
              <a:rPr sz="1800" spc="-5" dirty="0">
                <a:latin typeface="Cambria"/>
                <a:cs typeface="Cambria"/>
              </a:rPr>
              <a:t>Getting</a:t>
            </a:r>
            <a:r>
              <a:rPr sz="1800" spc="-15" dirty="0">
                <a:latin typeface="Cambria"/>
                <a:cs typeface="Cambria"/>
              </a:rPr>
              <a:t> </a:t>
            </a:r>
            <a:r>
              <a:rPr sz="1800" dirty="0">
                <a:latin typeface="Cambria"/>
                <a:cs typeface="Cambria"/>
              </a:rPr>
              <a:t>a</a:t>
            </a:r>
            <a:r>
              <a:rPr sz="1800" spc="-10" dirty="0">
                <a:latin typeface="Cambria"/>
                <a:cs typeface="Cambria"/>
              </a:rPr>
              <a:t> </a:t>
            </a:r>
            <a:r>
              <a:rPr sz="1800" spc="-5" dirty="0">
                <a:latin typeface="Cambria"/>
                <a:cs typeface="Cambria"/>
              </a:rPr>
              <a:t>free</a:t>
            </a:r>
            <a:r>
              <a:rPr sz="1800" spc="-10" dirty="0">
                <a:latin typeface="Cambria"/>
                <a:cs typeface="Cambria"/>
              </a:rPr>
              <a:t> tool</a:t>
            </a:r>
            <a:r>
              <a:rPr sz="1800" spc="5" dirty="0">
                <a:latin typeface="Cambria"/>
                <a:cs typeface="Cambria"/>
              </a:rPr>
              <a:t> </a:t>
            </a:r>
            <a:r>
              <a:rPr sz="1800" spc="-20" dirty="0">
                <a:latin typeface="Cambria"/>
                <a:cs typeface="Cambria"/>
              </a:rPr>
              <a:t>to</a:t>
            </a:r>
            <a:r>
              <a:rPr sz="1800" spc="10" dirty="0">
                <a:latin typeface="Cambria"/>
                <a:cs typeface="Cambria"/>
              </a:rPr>
              <a:t> </a:t>
            </a:r>
            <a:r>
              <a:rPr sz="1800" dirty="0">
                <a:latin typeface="Cambria"/>
                <a:cs typeface="Cambria"/>
              </a:rPr>
              <a:t>do</a:t>
            </a:r>
            <a:r>
              <a:rPr sz="1800" spc="-10" dirty="0">
                <a:latin typeface="Cambria"/>
                <a:cs typeface="Cambria"/>
              </a:rPr>
              <a:t> </a:t>
            </a:r>
            <a:r>
              <a:rPr sz="1800" spc="-15" dirty="0">
                <a:latin typeface="Cambria"/>
                <a:cs typeface="Cambria"/>
              </a:rPr>
              <a:t>keyword</a:t>
            </a:r>
            <a:r>
              <a:rPr sz="1800" spc="-5" dirty="0">
                <a:latin typeface="Cambria"/>
                <a:cs typeface="Cambria"/>
              </a:rPr>
              <a:t> research</a:t>
            </a:r>
            <a:r>
              <a:rPr sz="1800" spc="-25" dirty="0">
                <a:latin typeface="Cambria"/>
                <a:cs typeface="Cambria"/>
              </a:rPr>
              <a:t> </a:t>
            </a:r>
            <a:r>
              <a:rPr sz="1800" dirty="0">
                <a:latin typeface="Cambria"/>
                <a:cs typeface="Cambria"/>
              </a:rPr>
              <a:t>is</a:t>
            </a:r>
            <a:r>
              <a:rPr sz="1800" spc="5" dirty="0">
                <a:latin typeface="Cambria"/>
                <a:cs typeface="Cambria"/>
              </a:rPr>
              <a:t> </a:t>
            </a:r>
            <a:r>
              <a:rPr sz="1800" dirty="0">
                <a:latin typeface="Cambria"/>
                <a:cs typeface="Cambria"/>
              </a:rPr>
              <a:t>a</a:t>
            </a:r>
            <a:r>
              <a:rPr sz="1800" spc="-5" dirty="0">
                <a:latin typeface="Cambria"/>
                <a:cs typeface="Cambria"/>
              </a:rPr>
              <a:t> task</a:t>
            </a:r>
            <a:r>
              <a:rPr sz="1800" dirty="0">
                <a:latin typeface="Cambria"/>
                <a:cs typeface="Cambria"/>
              </a:rPr>
              <a:t> since</a:t>
            </a:r>
            <a:r>
              <a:rPr sz="1800" spc="-10" dirty="0">
                <a:latin typeface="Cambria"/>
                <a:cs typeface="Cambria"/>
              </a:rPr>
              <a:t> </a:t>
            </a:r>
            <a:r>
              <a:rPr sz="1800" spc="-5" dirty="0">
                <a:latin typeface="Cambria"/>
                <a:cs typeface="Cambria"/>
              </a:rPr>
              <a:t>most</a:t>
            </a:r>
            <a:r>
              <a:rPr sz="1800" spc="20" dirty="0">
                <a:latin typeface="Cambria"/>
                <a:cs typeface="Cambria"/>
              </a:rPr>
              <a:t> </a:t>
            </a:r>
            <a:r>
              <a:rPr sz="1800" spc="-10" dirty="0">
                <a:latin typeface="Cambria"/>
                <a:cs typeface="Cambria"/>
              </a:rPr>
              <a:t>tools</a:t>
            </a:r>
            <a:r>
              <a:rPr sz="1800" spc="10" dirty="0">
                <a:latin typeface="Cambria"/>
                <a:cs typeface="Cambria"/>
              </a:rPr>
              <a:t> </a:t>
            </a:r>
            <a:r>
              <a:rPr sz="1800" spc="-10" dirty="0">
                <a:latin typeface="Cambria"/>
                <a:cs typeface="Cambria"/>
              </a:rPr>
              <a:t>are </a:t>
            </a:r>
            <a:r>
              <a:rPr sz="1800" dirty="0">
                <a:latin typeface="Cambria"/>
                <a:cs typeface="Cambria"/>
              </a:rPr>
              <a:t>paid.</a:t>
            </a:r>
          </a:p>
          <a:p>
            <a:pPr marL="298450" indent="-285750">
              <a:lnSpc>
                <a:spcPct val="100000"/>
              </a:lnSpc>
              <a:spcBef>
                <a:spcPts val="795"/>
              </a:spcBef>
              <a:buFont typeface="Wingdings" panose="05000000000000000000" pitchFamily="2" charset="2"/>
              <a:buChar char="Ø"/>
              <a:tabLst>
                <a:tab pos="240665" algn="l"/>
                <a:tab pos="241300" algn="l"/>
              </a:tabLst>
            </a:pPr>
            <a:r>
              <a:rPr sz="1800" spc="-50" dirty="0">
                <a:latin typeface="Cambria"/>
                <a:cs typeface="Cambria"/>
              </a:rPr>
              <a:t>We</a:t>
            </a:r>
            <a:r>
              <a:rPr sz="1800" spc="-5" dirty="0">
                <a:latin typeface="Cambria"/>
                <a:cs typeface="Cambria"/>
              </a:rPr>
              <a:t> understood how</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users</a:t>
            </a:r>
            <a:r>
              <a:rPr sz="1800" spc="5" dirty="0">
                <a:latin typeface="Cambria"/>
                <a:cs typeface="Cambria"/>
              </a:rPr>
              <a:t> </a:t>
            </a:r>
            <a:r>
              <a:rPr sz="1800" spc="-5" dirty="0">
                <a:latin typeface="Cambria"/>
                <a:cs typeface="Cambria"/>
              </a:rPr>
              <a:t>search</a:t>
            </a:r>
            <a:r>
              <a:rPr sz="1800" spc="-20" dirty="0">
                <a:latin typeface="Cambria"/>
                <a:cs typeface="Cambria"/>
              </a:rPr>
              <a:t> </a:t>
            </a:r>
            <a:r>
              <a:rPr sz="1800" dirty="0">
                <a:latin typeface="Cambria"/>
                <a:cs typeface="Cambria"/>
              </a:rPr>
              <a:t>&amp; </a:t>
            </a:r>
            <a:r>
              <a:rPr sz="1800" spc="-5" dirty="0">
                <a:latin typeface="Cambria"/>
                <a:cs typeface="Cambria"/>
              </a:rPr>
              <a:t>gained</a:t>
            </a:r>
            <a:r>
              <a:rPr sz="1800" spc="-25" dirty="0">
                <a:latin typeface="Cambria"/>
                <a:cs typeface="Cambria"/>
              </a:rPr>
              <a:t> </a:t>
            </a:r>
            <a:r>
              <a:rPr sz="1800" spc="-10" dirty="0">
                <a:latin typeface="Cambria"/>
                <a:cs typeface="Cambria"/>
              </a:rPr>
              <a:t>insights</a:t>
            </a:r>
            <a:r>
              <a:rPr sz="1800" spc="30" dirty="0">
                <a:latin typeface="Cambria"/>
                <a:cs typeface="Cambria"/>
              </a:rPr>
              <a:t> </a:t>
            </a:r>
            <a:r>
              <a:rPr sz="1800" spc="-10" dirty="0">
                <a:latin typeface="Cambria"/>
                <a:cs typeface="Cambria"/>
              </a:rPr>
              <a:t>into</a:t>
            </a:r>
            <a:r>
              <a:rPr sz="1800" spc="15"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kind </a:t>
            </a:r>
            <a:r>
              <a:rPr sz="1800" dirty="0">
                <a:latin typeface="Cambria"/>
                <a:cs typeface="Cambria"/>
              </a:rPr>
              <a:t>of </a:t>
            </a:r>
            <a:r>
              <a:rPr sz="1800" spc="-15" dirty="0">
                <a:latin typeface="Cambria"/>
                <a:cs typeface="Cambria"/>
              </a:rPr>
              <a:t>keywords</a:t>
            </a:r>
            <a:r>
              <a:rPr sz="1800" spc="10" dirty="0">
                <a:latin typeface="Cambria"/>
                <a:cs typeface="Cambria"/>
              </a:rPr>
              <a:t> </a:t>
            </a:r>
            <a:r>
              <a:rPr sz="1800" dirty="0">
                <a:latin typeface="Cambria"/>
                <a:cs typeface="Cambria"/>
              </a:rPr>
              <a:t>people</a:t>
            </a:r>
            <a:r>
              <a:rPr sz="1800" spc="-25" dirty="0">
                <a:latin typeface="Cambria"/>
                <a:cs typeface="Cambria"/>
              </a:rPr>
              <a:t> </a:t>
            </a:r>
            <a:r>
              <a:rPr sz="1800" spc="-5" dirty="0">
                <a:latin typeface="Cambria"/>
                <a:cs typeface="Cambria"/>
              </a:rPr>
              <a:t>search</a:t>
            </a:r>
            <a:r>
              <a:rPr sz="1800" spc="-20" dirty="0">
                <a:latin typeface="Cambria"/>
                <a:cs typeface="Cambria"/>
              </a:rPr>
              <a:t> </a:t>
            </a:r>
            <a:r>
              <a:rPr sz="1800" spc="-50" dirty="0">
                <a:latin typeface="Cambria"/>
                <a:cs typeface="Cambria"/>
              </a:rPr>
              <a:t>for.</a:t>
            </a:r>
            <a:endParaRPr sz="1800" dirty="0">
              <a:latin typeface="Cambria"/>
              <a:cs typeface="Cambria"/>
            </a:endParaRPr>
          </a:p>
          <a:p>
            <a:pPr marL="298450" indent="-285750">
              <a:lnSpc>
                <a:spcPct val="100000"/>
              </a:lnSpc>
              <a:spcBef>
                <a:spcPts val="770"/>
              </a:spcBef>
              <a:buFont typeface="Wingdings" panose="05000000000000000000" pitchFamily="2" charset="2"/>
              <a:buChar char="Ø"/>
              <a:tabLst>
                <a:tab pos="240665" algn="l"/>
                <a:tab pos="241300" algn="l"/>
              </a:tabLst>
            </a:pPr>
            <a:r>
              <a:rPr sz="1800" spc="-5" dirty="0">
                <a:latin typeface="Cambria"/>
                <a:cs typeface="Cambria"/>
              </a:rPr>
              <a:t>Choosing</a:t>
            </a:r>
            <a:r>
              <a:rPr sz="1800" spc="-10" dirty="0">
                <a:latin typeface="Cambria"/>
                <a:cs typeface="Cambria"/>
              </a:rPr>
              <a:t> the</a:t>
            </a:r>
            <a:r>
              <a:rPr sz="1800" spc="20" dirty="0">
                <a:latin typeface="Cambria"/>
                <a:cs typeface="Cambria"/>
              </a:rPr>
              <a:t> </a:t>
            </a:r>
            <a:r>
              <a:rPr sz="1800" spc="-10" dirty="0">
                <a:latin typeface="Cambria"/>
                <a:cs typeface="Cambria"/>
              </a:rPr>
              <a:t>right</a:t>
            </a:r>
            <a:r>
              <a:rPr sz="1800" spc="25" dirty="0">
                <a:latin typeface="Cambria"/>
                <a:cs typeface="Cambria"/>
              </a:rPr>
              <a:t> </a:t>
            </a:r>
            <a:r>
              <a:rPr sz="1800" spc="-15" dirty="0">
                <a:latin typeface="Cambria"/>
                <a:cs typeface="Cambria"/>
              </a:rPr>
              <a:t>keywords </a:t>
            </a:r>
            <a:r>
              <a:rPr sz="1800" spc="-10" dirty="0">
                <a:latin typeface="Cambria"/>
                <a:cs typeface="Cambria"/>
              </a:rPr>
              <a:t>was</a:t>
            </a:r>
            <a:r>
              <a:rPr sz="1800" spc="10" dirty="0">
                <a:latin typeface="Cambria"/>
                <a:cs typeface="Cambria"/>
              </a:rPr>
              <a:t> </a:t>
            </a:r>
            <a:r>
              <a:rPr sz="1800" dirty="0">
                <a:latin typeface="Cambria"/>
                <a:cs typeface="Cambria"/>
              </a:rPr>
              <a:t>an</a:t>
            </a:r>
            <a:r>
              <a:rPr sz="1800" spc="-5" dirty="0">
                <a:latin typeface="Cambria"/>
                <a:cs typeface="Cambria"/>
              </a:rPr>
              <a:t> issue</a:t>
            </a:r>
            <a:r>
              <a:rPr sz="1800" spc="20" dirty="0">
                <a:latin typeface="Cambria"/>
                <a:cs typeface="Cambria"/>
              </a:rPr>
              <a:t> </a:t>
            </a:r>
            <a:r>
              <a:rPr sz="1800" spc="-10" dirty="0">
                <a:latin typeface="Cambria"/>
                <a:cs typeface="Cambria"/>
              </a:rPr>
              <a:t>there</a:t>
            </a:r>
            <a:r>
              <a:rPr sz="1800" spc="-5" dirty="0">
                <a:latin typeface="Cambria"/>
                <a:cs typeface="Cambria"/>
              </a:rPr>
              <a:t> </a:t>
            </a:r>
            <a:r>
              <a:rPr sz="1800" spc="-15" dirty="0">
                <a:latin typeface="Cambria"/>
                <a:cs typeface="Cambria"/>
              </a:rPr>
              <a:t>were</a:t>
            </a:r>
            <a:r>
              <a:rPr sz="1800" spc="-5" dirty="0">
                <a:latin typeface="Cambria"/>
                <a:cs typeface="Cambria"/>
              </a:rPr>
              <a:t> </a:t>
            </a:r>
            <a:r>
              <a:rPr sz="1800" dirty="0">
                <a:latin typeface="Cambria"/>
                <a:cs typeface="Cambria"/>
              </a:rPr>
              <a:t>a</a:t>
            </a:r>
            <a:r>
              <a:rPr sz="1800" spc="-5" dirty="0">
                <a:latin typeface="Cambria"/>
                <a:cs typeface="Cambria"/>
              </a:rPr>
              <a:t> lot</a:t>
            </a:r>
            <a:r>
              <a:rPr sz="1800" spc="10" dirty="0">
                <a:latin typeface="Cambria"/>
                <a:cs typeface="Cambria"/>
              </a:rPr>
              <a:t> </a:t>
            </a:r>
            <a:r>
              <a:rPr sz="1800" dirty="0">
                <a:latin typeface="Cambria"/>
                <a:cs typeface="Cambria"/>
              </a:rPr>
              <a:t>of</a:t>
            </a:r>
            <a:r>
              <a:rPr sz="1800" spc="25" dirty="0">
                <a:latin typeface="Cambria"/>
                <a:cs typeface="Cambria"/>
              </a:rPr>
              <a:t> </a:t>
            </a:r>
            <a:r>
              <a:rPr sz="1800" spc="-15" dirty="0">
                <a:latin typeface="Cambria"/>
                <a:cs typeface="Cambria"/>
              </a:rPr>
              <a:t>relevant keywords</a:t>
            </a:r>
            <a:r>
              <a:rPr sz="1800" spc="10"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the</a:t>
            </a:r>
            <a:r>
              <a:rPr sz="1800" spc="20" dirty="0">
                <a:latin typeface="Cambria"/>
                <a:cs typeface="Cambria"/>
              </a:rPr>
              <a:t> </a:t>
            </a:r>
            <a:r>
              <a:rPr sz="1800" dirty="0">
                <a:latin typeface="Cambria"/>
                <a:cs typeface="Cambria"/>
              </a:rPr>
              <a:t>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704850"/>
            <a:ext cx="10269220" cy="597535"/>
          </a:xfrm>
          <a:prstGeom prst="rect">
            <a:avLst/>
          </a:prstGeom>
          <a:solidFill>
            <a:srgbClr val="FFFF00"/>
          </a:solidFill>
        </p:spPr>
        <p:txBody>
          <a:bodyPr vert="horz" wrap="square" lIns="0" tIns="0" rIns="0" bIns="0" rtlCol="0">
            <a:spAutoFit/>
          </a:bodyPr>
          <a:lstStyle/>
          <a:p>
            <a:pPr>
              <a:lnSpc>
                <a:spcPts val="4595"/>
              </a:lnSpc>
            </a:pPr>
            <a:r>
              <a:rPr sz="4000" spc="-20" dirty="0"/>
              <a:t>Part</a:t>
            </a:r>
            <a:r>
              <a:rPr sz="4000" spc="-50" dirty="0"/>
              <a:t> </a:t>
            </a:r>
            <a:r>
              <a:rPr sz="4000" spc="-5" dirty="0"/>
              <a:t>3: </a:t>
            </a:r>
            <a:r>
              <a:rPr sz="4000" dirty="0"/>
              <a:t>Content</a:t>
            </a:r>
            <a:r>
              <a:rPr sz="4000" spc="-65" dirty="0"/>
              <a:t> </a:t>
            </a:r>
            <a:r>
              <a:rPr sz="4000" dirty="0"/>
              <a:t>Ideas</a:t>
            </a:r>
            <a:r>
              <a:rPr sz="4000" spc="-25" dirty="0"/>
              <a:t> </a:t>
            </a:r>
            <a:r>
              <a:rPr sz="4000" dirty="0"/>
              <a:t>and</a:t>
            </a:r>
            <a:r>
              <a:rPr sz="4000" spc="-10" dirty="0"/>
              <a:t> Marketing</a:t>
            </a:r>
            <a:r>
              <a:rPr sz="4000" spc="-65" dirty="0"/>
              <a:t> </a:t>
            </a:r>
            <a:r>
              <a:rPr sz="4000" spc="-10" dirty="0"/>
              <a:t>Strategies</a:t>
            </a:r>
            <a:endParaRPr sz="4000"/>
          </a:p>
        </p:txBody>
      </p:sp>
      <p:sp>
        <p:nvSpPr>
          <p:cNvPr id="3" name="object 3"/>
          <p:cNvSpPr txBox="1">
            <a:spLocks noGrp="1"/>
          </p:cNvSpPr>
          <p:nvPr>
            <p:ph type="body" idx="1"/>
          </p:nvPr>
        </p:nvSpPr>
        <p:spPr>
          <a:prstGeom prst="rect">
            <a:avLst/>
          </a:prstGeom>
        </p:spPr>
        <p:txBody>
          <a:bodyPr vert="horz" wrap="square" lIns="0" tIns="41910" rIns="0" bIns="0" rtlCol="0">
            <a:spAutoFit/>
          </a:bodyPr>
          <a:lstStyle/>
          <a:p>
            <a:pPr marL="358775" marR="5080" indent="-342900">
              <a:lnSpc>
                <a:spcPct val="90000"/>
              </a:lnSpc>
              <a:spcBef>
                <a:spcPts val="330"/>
              </a:spcBef>
              <a:buFont typeface="Wingdings" panose="05000000000000000000" pitchFamily="2" charset="2"/>
              <a:buChar char="Ø"/>
              <a:tabLst>
                <a:tab pos="244475" algn="l"/>
                <a:tab pos="245110" algn="l"/>
              </a:tabLst>
            </a:pPr>
            <a:r>
              <a:rPr b="1" spc="-15" dirty="0">
                <a:latin typeface="Cambria"/>
                <a:cs typeface="Cambria"/>
              </a:rPr>
              <a:t>Content</a:t>
            </a:r>
            <a:r>
              <a:rPr b="1" spc="50" dirty="0">
                <a:latin typeface="Cambria"/>
                <a:cs typeface="Cambria"/>
              </a:rPr>
              <a:t> </a:t>
            </a:r>
            <a:r>
              <a:rPr b="1" spc="-5" dirty="0">
                <a:latin typeface="Cambria"/>
                <a:cs typeface="Cambria"/>
              </a:rPr>
              <a:t>Idea</a:t>
            </a:r>
            <a:r>
              <a:rPr b="1" spc="5" dirty="0">
                <a:latin typeface="Cambria"/>
                <a:cs typeface="Cambria"/>
              </a:rPr>
              <a:t> </a:t>
            </a:r>
            <a:r>
              <a:rPr b="1" spc="-15" dirty="0">
                <a:latin typeface="Cambria"/>
                <a:cs typeface="Cambria"/>
              </a:rPr>
              <a:t>Generation</a:t>
            </a:r>
            <a:r>
              <a:rPr b="1" spc="55" dirty="0">
                <a:latin typeface="Cambria"/>
                <a:cs typeface="Cambria"/>
              </a:rPr>
              <a:t> </a:t>
            </a:r>
            <a:r>
              <a:rPr b="1" spc="-10" dirty="0">
                <a:latin typeface="Cambria"/>
                <a:cs typeface="Cambria"/>
              </a:rPr>
              <a:t>&amp;</a:t>
            </a:r>
            <a:r>
              <a:rPr b="1" spc="5" dirty="0">
                <a:latin typeface="Cambria"/>
                <a:cs typeface="Cambria"/>
              </a:rPr>
              <a:t> </a:t>
            </a:r>
            <a:r>
              <a:rPr b="1" spc="-15" dirty="0">
                <a:latin typeface="Cambria"/>
                <a:cs typeface="Cambria"/>
              </a:rPr>
              <a:t>Strategy:</a:t>
            </a:r>
            <a:r>
              <a:rPr b="1" spc="60" dirty="0">
                <a:latin typeface="Cambria"/>
                <a:cs typeface="Cambria"/>
              </a:rPr>
              <a:t> </a:t>
            </a:r>
            <a:r>
              <a:rPr spc="-10" dirty="0"/>
              <a:t>Identify</a:t>
            </a:r>
            <a:r>
              <a:rPr spc="40" dirty="0"/>
              <a:t> </a:t>
            </a:r>
            <a:r>
              <a:rPr spc="-15" dirty="0"/>
              <a:t>your</a:t>
            </a:r>
            <a:r>
              <a:rPr spc="10" dirty="0"/>
              <a:t> </a:t>
            </a:r>
            <a:r>
              <a:rPr spc="-10" dirty="0"/>
              <a:t>purpose</a:t>
            </a:r>
            <a:r>
              <a:rPr spc="30" dirty="0"/>
              <a:t> </a:t>
            </a:r>
            <a:r>
              <a:rPr spc="-30" dirty="0"/>
              <a:t>why</a:t>
            </a:r>
            <a:r>
              <a:rPr spc="45" dirty="0"/>
              <a:t> </a:t>
            </a:r>
            <a:r>
              <a:rPr spc="-20" dirty="0"/>
              <a:t>you</a:t>
            </a:r>
            <a:r>
              <a:rPr dirty="0"/>
              <a:t> </a:t>
            </a:r>
            <a:r>
              <a:rPr spc="-20" dirty="0"/>
              <a:t>want</a:t>
            </a:r>
            <a:r>
              <a:rPr spc="30" dirty="0"/>
              <a:t> </a:t>
            </a:r>
            <a:r>
              <a:rPr spc="-20" dirty="0"/>
              <a:t>to</a:t>
            </a:r>
            <a:r>
              <a:rPr spc="15" dirty="0"/>
              <a:t> </a:t>
            </a:r>
            <a:r>
              <a:rPr spc="-5" dirty="0"/>
              <a:t>contact</a:t>
            </a:r>
            <a:r>
              <a:rPr lang="en-IN" spc="-5" dirty="0"/>
              <a:t> </a:t>
            </a:r>
            <a:r>
              <a:rPr lang="en-IN" spc="-15" dirty="0"/>
              <a:t>Britannia</a:t>
            </a:r>
            <a:r>
              <a:rPr spc="-5" dirty="0"/>
              <a:t>. </a:t>
            </a:r>
            <a:r>
              <a:rPr dirty="0"/>
              <a:t> </a:t>
            </a:r>
            <a:r>
              <a:rPr spc="-5" dirty="0"/>
              <a:t>Is</a:t>
            </a:r>
            <a:r>
              <a:rPr spc="440" dirty="0"/>
              <a:t> </a:t>
            </a:r>
            <a:r>
              <a:rPr spc="-5" dirty="0"/>
              <a:t>it</a:t>
            </a:r>
            <a:r>
              <a:rPr spc="10" dirty="0"/>
              <a:t> </a:t>
            </a:r>
            <a:r>
              <a:rPr spc="-15" dirty="0"/>
              <a:t>for</a:t>
            </a:r>
            <a:r>
              <a:rPr spc="5" dirty="0"/>
              <a:t> </a:t>
            </a:r>
            <a:r>
              <a:rPr spc="-5" dirty="0"/>
              <a:t>a</a:t>
            </a:r>
            <a:r>
              <a:rPr spc="-20" dirty="0"/>
              <a:t> </a:t>
            </a:r>
            <a:r>
              <a:rPr spc="-10" dirty="0"/>
              <a:t>partnership,</a:t>
            </a:r>
            <a:r>
              <a:rPr spc="60" dirty="0"/>
              <a:t> </a:t>
            </a:r>
            <a:r>
              <a:rPr spc="-10" dirty="0"/>
              <a:t>collaboration,</a:t>
            </a:r>
            <a:r>
              <a:rPr spc="-5" dirty="0"/>
              <a:t> </a:t>
            </a:r>
            <a:r>
              <a:rPr spc="-10" dirty="0"/>
              <a:t>feedback,</a:t>
            </a:r>
            <a:r>
              <a:rPr spc="40" dirty="0"/>
              <a:t> </a:t>
            </a:r>
            <a:r>
              <a:rPr spc="-5" dirty="0"/>
              <a:t>or</a:t>
            </a:r>
            <a:r>
              <a:rPr spc="5" dirty="0"/>
              <a:t> </a:t>
            </a:r>
            <a:r>
              <a:rPr spc="-10" dirty="0"/>
              <a:t>another</a:t>
            </a:r>
            <a:r>
              <a:rPr spc="470" dirty="0"/>
              <a:t> </a:t>
            </a:r>
            <a:r>
              <a:rPr spc="-15" dirty="0"/>
              <a:t>reason?</a:t>
            </a:r>
            <a:r>
              <a:rPr spc="35" dirty="0"/>
              <a:t> </a:t>
            </a:r>
            <a:r>
              <a:rPr spc="-5" dirty="0"/>
              <a:t>Clarifying</a:t>
            </a:r>
            <a:r>
              <a:rPr spc="-10" dirty="0"/>
              <a:t> </a:t>
            </a:r>
            <a:r>
              <a:rPr spc="-20" dirty="0"/>
              <a:t>your</a:t>
            </a:r>
            <a:r>
              <a:rPr spc="5" dirty="0"/>
              <a:t> </a:t>
            </a:r>
            <a:r>
              <a:rPr spc="-10" dirty="0"/>
              <a:t>purpose </a:t>
            </a:r>
            <a:r>
              <a:rPr spc="-5" dirty="0"/>
              <a:t> </a:t>
            </a:r>
            <a:r>
              <a:rPr spc="-10" dirty="0"/>
              <a:t>will</a:t>
            </a:r>
            <a:r>
              <a:rPr spc="10" dirty="0"/>
              <a:t> </a:t>
            </a:r>
            <a:r>
              <a:rPr spc="-10" dirty="0"/>
              <a:t>guide</a:t>
            </a:r>
            <a:r>
              <a:rPr spc="10" dirty="0"/>
              <a:t> </a:t>
            </a:r>
            <a:r>
              <a:rPr spc="-20" dirty="0"/>
              <a:t>your</a:t>
            </a:r>
            <a:r>
              <a:rPr spc="15" dirty="0"/>
              <a:t> </a:t>
            </a:r>
            <a:r>
              <a:rPr spc="-35" dirty="0"/>
              <a:t>strategy.</a:t>
            </a:r>
            <a:r>
              <a:rPr spc="20" dirty="0"/>
              <a:t> </a:t>
            </a:r>
            <a:r>
              <a:rPr spc="-20" dirty="0"/>
              <a:t>Research</a:t>
            </a:r>
            <a:r>
              <a:rPr spc="25" dirty="0"/>
              <a:t> </a:t>
            </a:r>
            <a:r>
              <a:rPr spc="-5" dirty="0"/>
              <a:t>conduct</a:t>
            </a:r>
            <a:r>
              <a:rPr spc="40" dirty="0"/>
              <a:t> </a:t>
            </a:r>
            <a:r>
              <a:rPr spc="-15" dirty="0"/>
              <a:t>thorough</a:t>
            </a:r>
            <a:r>
              <a:rPr spc="25" dirty="0"/>
              <a:t> </a:t>
            </a:r>
            <a:r>
              <a:rPr spc="-15" dirty="0"/>
              <a:t>research,</a:t>
            </a:r>
            <a:r>
              <a:rPr spc="25" dirty="0"/>
              <a:t> </a:t>
            </a:r>
            <a:r>
              <a:rPr spc="-10" dirty="0"/>
              <a:t>services,</a:t>
            </a:r>
            <a:r>
              <a:rPr spc="50" dirty="0"/>
              <a:t> </a:t>
            </a:r>
            <a:r>
              <a:rPr spc="-20" dirty="0"/>
              <a:t>recent</a:t>
            </a:r>
            <a:r>
              <a:rPr spc="40" dirty="0"/>
              <a:t> </a:t>
            </a:r>
            <a:r>
              <a:rPr spc="-15" dirty="0"/>
              <a:t>news,</a:t>
            </a:r>
            <a:r>
              <a:rPr spc="45" dirty="0"/>
              <a:t> </a:t>
            </a:r>
            <a:r>
              <a:rPr spc="-10" dirty="0"/>
              <a:t>and</a:t>
            </a:r>
            <a:r>
              <a:rPr spc="20" dirty="0"/>
              <a:t> </a:t>
            </a:r>
            <a:r>
              <a:rPr spc="-25" dirty="0"/>
              <a:t>any </a:t>
            </a:r>
            <a:r>
              <a:rPr spc="-20" dirty="0"/>
              <a:t> </a:t>
            </a:r>
            <a:r>
              <a:rPr spc="-10" dirty="0"/>
              <a:t>ongoing</a:t>
            </a:r>
            <a:r>
              <a:rPr spc="35" dirty="0"/>
              <a:t> </a:t>
            </a:r>
            <a:r>
              <a:rPr spc="-15" dirty="0"/>
              <a:t>initiatives.</a:t>
            </a:r>
            <a:r>
              <a:rPr spc="15" dirty="0"/>
              <a:t> </a:t>
            </a:r>
            <a:r>
              <a:rPr spc="-5" dirty="0"/>
              <a:t>This</a:t>
            </a:r>
            <a:r>
              <a:rPr spc="20" dirty="0"/>
              <a:t> </a:t>
            </a:r>
            <a:r>
              <a:rPr spc="-10" dirty="0"/>
              <a:t>will</a:t>
            </a:r>
            <a:r>
              <a:rPr spc="-20" dirty="0"/>
              <a:t> </a:t>
            </a:r>
            <a:r>
              <a:rPr spc="-5" dirty="0"/>
              <a:t>help</a:t>
            </a:r>
            <a:r>
              <a:rPr spc="10" dirty="0"/>
              <a:t> </a:t>
            </a:r>
            <a:r>
              <a:rPr spc="-20" dirty="0"/>
              <a:t>you</a:t>
            </a:r>
            <a:r>
              <a:rPr spc="15" dirty="0"/>
              <a:t> </a:t>
            </a:r>
            <a:r>
              <a:rPr spc="-10" dirty="0"/>
              <a:t>understand</a:t>
            </a:r>
            <a:r>
              <a:rPr spc="40" dirty="0"/>
              <a:t> </a:t>
            </a:r>
            <a:r>
              <a:rPr spc="-10" dirty="0"/>
              <a:t>their</a:t>
            </a:r>
            <a:r>
              <a:rPr spc="5" dirty="0"/>
              <a:t> </a:t>
            </a:r>
            <a:r>
              <a:rPr spc="-10" dirty="0"/>
              <a:t>business</a:t>
            </a:r>
            <a:r>
              <a:rPr spc="45" dirty="0"/>
              <a:t> </a:t>
            </a:r>
            <a:r>
              <a:rPr spc="-10" dirty="0"/>
              <a:t>and</a:t>
            </a:r>
            <a:r>
              <a:rPr spc="-5" dirty="0"/>
              <a:t> how</a:t>
            </a:r>
            <a:r>
              <a:rPr spc="15" dirty="0"/>
              <a:t> </a:t>
            </a:r>
            <a:r>
              <a:rPr spc="-20" dirty="0"/>
              <a:t>your</a:t>
            </a:r>
            <a:r>
              <a:rPr spc="5" dirty="0"/>
              <a:t> </a:t>
            </a:r>
            <a:r>
              <a:rPr spc="-10" dirty="0"/>
              <a:t>idea</a:t>
            </a:r>
            <a:r>
              <a:rPr spc="25" dirty="0"/>
              <a:t> </a:t>
            </a:r>
            <a:r>
              <a:rPr spc="-5" dirty="0"/>
              <a:t>can</a:t>
            </a:r>
            <a:r>
              <a:rPr spc="60" dirty="0"/>
              <a:t> </a:t>
            </a:r>
            <a:r>
              <a:rPr spc="-10" dirty="0"/>
              <a:t>aligan </a:t>
            </a:r>
            <a:r>
              <a:rPr spc="-425" dirty="0"/>
              <a:t> </a:t>
            </a:r>
            <a:r>
              <a:rPr spc="-10" dirty="0"/>
              <a:t>with</a:t>
            </a:r>
            <a:r>
              <a:rPr spc="5" dirty="0"/>
              <a:t> </a:t>
            </a:r>
            <a:r>
              <a:rPr spc="-10" dirty="0"/>
              <a:t>their</a:t>
            </a:r>
            <a:r>
              <a:rPr dirty="0"/>
              <a:t> </a:t>
            </a:r>
            <a:r>
              <a:rPr spc="-5" dirty="0"/>
              <a:t>goals.</a:t>
            </a:r>
          </a:p>
          <a:p>
            <a:pPr marL="238125">
              <a:lnSpc>
                <a:spcPct val="100000"/>
              </a:lnSpc>
              <a:spcBef>
                <a:spcPts val="770"/>
              </a:spcBef>
            </a:pPr>
            <a:r>
              <a:rPr b="1" spc="-10" dirty="0">
                <a:latin typeface="Cambria"/>
                <a:cs typeface="Cambria"/>
              </a:rPr>
              <a:t>Mentioned</a:t>
            </a:r>
            <a:r>
              <a:rPr b="1" spc="50" dirty="0">
                <a:latin typeface="Cambria"/>
                <a:cs typeface="Cambria"/>
              </a:rPr>
              <a:t> </a:t>
            </a:r>
            <a:r>
              <a:rPr b="1" spc="-10" dirty="0">
                <a:latin typeface="Cambria"/>
                <a:cs typeface="Cambria"/>
              </a:rPr>
              <a:t>in</a:t>
            </a:r>
            <a:r>
              <a:rPr b="1" spc="-20" dirty="0">
                <a:latin typeface="Cambria"/>
                <a:cs typeface="Cambria"/>
              </a:rPr>
              <a:t> </a:t>
            </a:r>
            <a:r>
              <a:rPr b="1" spc="-10" dirty="0">
                <a:latin typeface="Cambria"/>
                <a:cs typeface="Cambria"/>
              </a:rPr>
              <a:t>the</a:t>
            </a:r>
            <a:r>
              <a:rPr b="1" dirty="0">
                <a:latin typeface="Cambria"/>
                <a:cs typeface="Cambria"/>
              </a:rPr>
              <a:t> </a:t>
            </a:r>
            <a:r>
              <a:rPr b="1" spc="-30" dirty="0">
                <a:latin typeface="Cambria"/>
                <a:cs typeface="Cambria"/>
              </a:rPr>
              <a:t>calendar.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3886" y="162890"/>
            <a:ext cx="9848215" cy="636905"/>
          </a:xfrm>
          <a:prstGeom prst="rect">
            <a:avLst/>
          </a:prstGeom>
        </p:spPr>
        <p:txBody>
          <a:bodyPr vert="horz" wrap="square" lIns="0" tIns="13970" rIns="0" bIns="0" rtlCol="0">
            <a:spAutoFit/>
          </a:bodyPr>
          <a:lstStyle/>
          <a:p>
            <a:pPr marL="12700">
              <a:lnSpc>
                <a:spcPct val="100000"/>
              </a:lnSpc>
              <a:spcBef>
                <a:spcPts val="110"/>
              </a:spcBef>
            </a:pPr>
            <a:r>
              <a:rPr lang="en-US" sz="4000" dirty="0"/>
              <a:t>Content</a:t>
            </a:r>
            <a:r>
              <a:rPr lang="en-US" sz="4000" spc="-45" dirty="0"/>
              <a:t> </a:t>
            </a:r>
            <a:r>
              <a:rPr lang="en-US" sz="4000" dirty="0"/>
              <a:t>Calendar</a:t>
            </a:r>
            <a:r>
              <a:rPr lang="en-US" sz="4000" spc="-70" dirty="0"/>
              <a:t> </a:t>
            </a:r>
            <a:r>
              <a:rPr lang="en-US" sz="4000" spc="-10" dirty="0"/>
              <a:t>for</a:t>
            </a:r>
            <a:r>
              <a:rPr lang="en-US" sz="4000" spc="-15" dirty="0"/>
              <a:t> </a:t>
            </a:r>
            <a:r>
              <a:rPr lang="en-US" sz="4000" spc="5" dirty="0"/>
              <a:t>the</a:t>
            </a:r>
            <a:r>
              <a:rPr lang="en-US" sz="4000" spc="-45" dirty="0"/>
              <a:t> </a:t>
            </a:r>
            <a:r>
              <a:rPr lang="en-US" sz="4000" dirty="0"/>
              <a:t>month</a:t>
            </a:r>
            <a:r>
              <a:rPr lang="en-US" sz="4000" spc="-45" dirty="0"/>
              <a:t> </a:t>
            </a:r>
            <a:r>
              <a:rPr lang="en-US" sz="4000" dirty="0"/>
              <a:t>of</a:t>
            </a:r>
            <a:r>
              <a:rPr lang="en-US" sz="4000" spc="-10" dirty="0"/>
              <a:t> </a:t>
            </a:r>
            <a:r>
              <a:rPr lang="en-US" sz="4000" spc="-5" dirty="0"/>
              <a:t>April</a:t>
            </a:r>
            <a:r>
              <a:rPr lang="en-US" sz="4000" spc="-10" dirty="0"/>
              <a:t> 2024</a:t>
            </a:r>
            <a:endParaRPr lang="en-US" sz="4000" dirty="0"/>
          </a:p>
        </p:txBody>
      </p:sp>
      <p:sp>
        <p:nvSpPr>
          <p:cNvPr id="3" name="object 3"/>
          <p:cNvSpPr/>
          <p:nvPr/>
        </p:nvSpPr>
        <p:spPr>
          <a:xfrm>
            <a:off x="11006963" y="202945"/>
            <a:ext cx="113030" cy="597535"/>
          </a:xfrm>
          <a:custGeom>
            <a:avLst/>
            <a:gdLst/>
            <a:ahLst/>
            <a:cxnLst/>
            <a:rect l="l" t="t" r="r" b="b"/>
            <a:pathLst>
              <a:path w="113029" h="597535">
                <a:moveTo>
                  <a:pt x="112775" y="0"/>
                </a:moveTo>
                <a:lnTo>
                  <a:pt x="0" y="0"/>
                </a:lnTo>
                <a:lnTo>
                  <a:pt x="0" y="597407"/>
                </a:lnTo>
                <a:lnTo>
                  <a:pt x="112775" y="597407"/>
                </a:lnTo>
                <a:lnTo>
                  <a:pt x="112775" y="0"/>
                </a:lnTo>
                <a:close/>
              </a:path>
            </a:pathLst>
          </a:custGeom>
          <a:solidFill>
            <a:srgbClr val="FFFF00"/>
          </a:solidFill>
        </p:spPr>
        <p:txBody>
          <a:bodyPr wrap="square" lIns="0" tIns="0" rIns="0" bIns="0" rtlCol="0"/>
          <a:lstStyle/>
          <a:p>
            <a:endParaRPr/>
          </a:p>
        </p:txBody>
      </p:sp>
      <p:pic>
        <p:nvPicPr>
          <p:cNvPr id="25" name="Picture 24">
            <a:extLst>
              <a:ext uri="{FF2B5EF4-FFF2-40B4-BE49-F238E27FC236}">
                <a16:creationId xmlns:a16="http://schemas.microsoft.com/office/drawing/2014/main" id="{3E513F5F-69C9-CF4B-0CDA-F84EA61A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90600"/>
            <a:ext cx="106680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7FF42069-DB56-61BB-B81D-F52AFF09B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990600"/>
            <a:ext cx="1523999" cy="1828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4427" y="704850"/>
            <a:ext cx="9537700" cy="597535"/>
          </a:xfrm>
          <a:prstGeom prst="rect">
            <a:avLst/>
          </a:prstGeom>
          <a:solidFill>
            <a:srgbClr val="FFFF00"/>
          </a:solidFill>
        </p:spPr>
        <p:txBody>
          <a:bodyPr vert="horz" wrap="square" lIns="0" tIns="0" rIns="0" bIns="0" rtlCol="0">
            <a:spAutoFit/>
          </a:bodyPr>
          <a:lstStyle/>
          <a:p>
            <a:pPr>
              <a:lnSpc>
                <a:spcPts val="4595"/>
              </a:lnSpc>
            </a:pPr>
            <a:r>
              <a:rPr sz="4000" spc="-45" dirty="0"/>
              <a:t>Strategy,</a:t>
            </a:r>
            <a:r>
              <a:rPr sz="4000" spc="-105" dirty="0"/>
              <a:t> </a:t>
            </a:r>
            <a:r>
              <a:rPr sz="4000" spc="-5" dirty="0"/>
              <a:t>Aim</a:t>
            </a:r>
            <a:r>
              <a:rPr sz="4000" spc="-20" dirty="0"/>
              <a:t> </a:t>
            </a:r>
            <a:r>
              <a:rPr sz="4000" dirty="0"/>
              <a:t>and</a:t>
            </a:r>
            <a:r>
              <a:rPr sz="4000" spc="-5" dirty="0"/>
              <a:t> </a:t>
            </a:r>
            <a:r>
              <a:rPr sz="4000" dirty="0"/>
              <a:t>the</a:t>
            </a:r>
            <a:r>
              <a:rPr sz="4000" spc="-40" dirty="0"/>
              <a:t> </a:t>
            </a:r>
            <a:r>
              <a:rPr sz="4000" dirty="0"/>
              <a:t>Idea</a:t>
            </a:r>
            <a:r>
              <a:rPr sz="4000" spc="-25" dirty="0"/>
              <a:t> </a:t>
            </a:r>
            <a:r>
              <a:rPr sz="4000" spc="-5" dirty="0"/>
              <a:t>behind</a:t>
            </a:r>
            <a:r>
              <a:rPr sz="4000" dirty="0"/>
              <a:t> this</a:t>
            </a:r>
            <a:r>
              <a:rPr sz="4000" spc="-20" dirty="0"/>
              <a:t> </a:t>
            </a:r>
            <a:r>
              <a:rPr sz="4000" dirty="0"/>
              <a:t>story</a:t>
            </a:r>
            <a:endParaRPr sz="4000"/>
          </a:p>
        </p:txBody>
      </p:sp>
      <p:sp>
        <p:nvSpPr>
          <p:cNvPr id="3" name="object 3"/>
          <p:cNvSpPr txBox="1"/>
          <p:nvPr/>
        </p:nvSpPr>
        <p:spPr>
          <a:xfrm>
            <a:off x="5956808" y="1712568"/>
            <a:ext cx="5625592" cy="3879395"/>
          </a:xfrm>
          <a:prstGeom prst="rect">
            <a:avLst/>
          </a:prstGeom>
        </p:spPr>
        <p:txBody>
          <a:bodyPr vert="horz" wrap="square" lIns="0" tIns="116205" rIns="0" bIns="0" rtlCol="0">
            <a:spAutoFit/>
          </a:bodyPr>
          <a:lstStyle/>
          <a:p>
            <a:pPr marL="342900" marR="5080" indent="-342900" algn="r">
              <a:lnSpc>
                <a:spcPct val="100000"/>
              </a:lnSpc>
              <a:spcBef>
                <a:spcPts val="915"/>
              </a:spcBef>
              <a:buFont typeface="Wingdings" panose="05000000000000000000" pitchFamily="2" charset="2"/>
              <a:buChar char="Ø"/>
              <a:tabLst>
                <a:tab pos="286385" algn="l"/>
                <a:tab pos="287020" algn="l"/>
              </a:tabLst>
            </a:pPr>
            <a:r>
              <a:rPr sz="1850" dirty="0">
                <a:latin typeface="Cambria"/>
                <a:cs typeface="Cambria"/>
              </a:rPr>
              <a:t>Could</a:t>
            </a:r>
            <a:r>
              <a:rPr sz="1850" spc="-15" dirty="0">
                <a:latin typeface="Cambria"/>
                <a:cs typeface="Cambria"/>
              </a:rPr>
              <a:t> </a:t>
            </a:r>
            <a:r>
              <a:rPr sz="1850" spc="-20" dirty="0">
                <a:latin typeface="Cambria"/>
                <a:cs typeface="Cambria"/>
              </a:rPr>
              <a:t>you</a:t>
            </a:r>
            <a:r>
              <a:rPr sz="1850" spc="15" dirty="0">
                <a:latin typeface="Cambria"/>
                <a:cs typeface="Cambria"/>
              </a:rPr>
              <a:t> </a:t>
            </a:r>
            <a:r>
              <a:rPr sz="1850" spc="-15" dirty="0">
                <a:latin typeface="Cambria"/>
                <a:cs typeface="Cambria"/>
              </a:rPr>
              <a:t>provide</a:t>
            </a:r>
            <a:r>
              <a:rPr sz="1850" spc="-5" dirty="0">
                <a:latin typeface="Cambria"/>
                <a:cs typeface="Cambria"/>
              </a:rPr>
              <a:t> </a:t>
            </a:r>
            <a:r>
              <a:rPr sz="1850" spc="-15" dirty="0">
                <a:latin typeface="Cambria"/>
                <a:cs typeface="Cambria"/>
              </a:rPr>
              <a:t>more</a:t>
            </a:r>
            <a:r>
              <a:rPr sz="1850" spc="25" dirty="0">
                <a:latin typeface="Cambria"/>
                <a:cs typeface="Cambria"/>
              </a:rPr>
              <a:t> </a:t>
            </a:r>
            <a:r>
              <a:rPr sz="1850" spc="-15" dirty="0">
                <a:latin typeface="Cambria"/>
                <a:cs typeface="Cambria"/>
              </a:rPr>
              <a:t>context</a:t>
            </a:r>
            <a:r>
              <a:rPr sz="1850" spc="30" dirty="0">
                <a:latin typeface="Cambria"/>
                <a:cs typeface="Cambria"/>
              </a:rPr>
              <a:t> </a:t>
            </a:r>
            <a:r>
              <a:rPr sz="1850" spc="-5" dirty="0">
                <a:latin typeface="Cambria"/>
                <a:cs typeface="Cambria"/>
              </a:rPr>
              <a:t>or</a:t>
            </a:r>
            <a:r>
              <a:rPr sz="1850" spc="5" dirty="0">
                <a:latin typeface="Cambria"/>
                <a:cs typeface="Cambria"/>
              </a:rPr>
              <a:t> </a:t>
            </a:r>
            <a:r>
              <a:rPr sz="1850" spc="-5" dirty="0">
                <a:latin typeface="Cambria"/>
                <a:cs typeface="Cambria"/>
              </a:rPr>
              <a:t>details</a:t>
            </a:r>
            <a:endParaRPr sz="1850" dirty="0">
              <a:latin typeface="Cambria"/>
              <a:cs typeface="Cambria"/>
            </a:endParaRPr>
          </a:p>
          <a:p>
            <a:pPr marR="12065" algn="r">
              <a:lnSpc>
                <a:spcPct val="100000"/>
              </a:lnSpc>
              <a:spcBef>
                <a:spcPts val="815"/>
              </a:spcBef>
            </a:pPr>
            <a:r>
              <a:rPr sz="1850" spc="-10" dirty="0">
                <a:latin typeface="Cambria"/>
                <a:cs typeface="Cambria"/>
              </a:rPr>
              <a:t>About</a:t>
            </a:r>
            <a:r>
              <a:rPr sz="1850" spc="30" dirty="0">
                <a:latin typeface="Cambria"/>
                <a:cs typeface="Cambria"/>
              </a:rPr>
              <a:t> </a:t>
            </a:r>
            <a:r>
              <a:rPr sz="1850" spc="-10" dirty="0">
                <a:latin typeface="Cambria"/>
                <a:cs typeface="Cambria"/>
              </a:rPr>
              <a:t>the</a:t>
            </a:r>
            <a:r>
              <a:rPr sz="1850" dirty="0">
                <a:latin typeface="Cambria"/>
                <a:cs typeface="Cambria"/>
              </a:rPr>
              <a:t> </a:t>
            </a:r>
            <a:r>
              <a:rPr lang="en-IN" sz="1850" spc="-10" dirty="0">
                <a:latin typeface="Cambria"/>
                <a:cs typeface="Cambria"/>
              </a:rPr>
              <a:t>Britannia</a:t>
            </a:r>
            <a:r>
              <a:rPr sz="1850" spc="-25" dirty="0">
                <a:latin typeface="Cambria"/>
                <a:cs typeface="Cambria"/>
              </a:rPr>
              <a:t> </a:t>
            </a:r>
            <a:r>
              <a:rPr sz="1850" spc="-15" dirty="0">
                <a:latin typeface="Cambria"/>
                <a:cs typeface="Cambria"/>
              </a:rPr>
              <a:t>story</a:t>
            </a:r>
            <a:r>
              <a:rPr sz="1850" spc="40" dirty="0">
                <a:latin typeface="Cambria"/>
                <a:cs typeface="Cambria"/>
              </a:rPr>
              <a:t> </a:t>
            </a:r>
            <a:r>
              <a:rPr sz="1850" spc="-5" dirty="0">
                <a:latin typeface="Cambria"/>
                <a:cs typeface="Cambria"/>
              </a:rPr>
              <a:t>or</a:t>
            </a:r>
            <a:r>
              <a:rPr sz="1850" dirty="0">
                <a:latin typeface="Cambria"/>
                <a:cs typeface="Cambria"/>
              </a:rPr>
              <a:t> </a:t>
            </a:r>
            <a:r>
              <a:rPr sz="1850" spc="-15" dirty="0">
                <a:latin typeface="Cambria"/>
                <a:cs typeface="Cambria"/>
              </a:rPr>
              <a:t>strategy</a:t>
            </a:r>
            <a:r>
              <a:rPr sz="1850" spc="5" dirty="0">
                <a:latin typeface="Cambria"/>
                <a:cs typeface="Cambria"/>
              </a:rPr>
              <a:t> </a:t>
            </a:r>
            <a:r>
              <a:rPr sz="1850" spc="-15" dirty="0">
                <a:latin typeface="Cambria"/>
                <a:cs typeface="Cambria"/>
              </a:rPr>
              <a:t>you’re</a:t>
            </a:r>
            <a:r>
              <a:rPr sz="1850" spc="20" dirty="0">
                <a:latin typeface="Cambria"/>
                <a:cs typeface="Cambria"/>
              </a:rPr>
              <a:t> </a:t>
            </a:r>
            <a:r>
              <a:rPr sz="1850" spc="-20" dirty="0">
                <a:latin typeface="Cambria"/>
                <a:cs typeface="Cambria"/>
              </a:rPr>
              <a:t>referring</a:t>
            </a:r>
            <a:endParaRPr sz="1850" dirty="0">
              <a:latin typeface="Cambria"/>
              <a:cs typeface="Cambria"/>
            </a:endParaRPr>
          </a:p>
          <a:p>
            <a:pPr marL="1704339" marR="12700" indent="-33655" algn="r">
              <a:lnSpc>
                <a:spcPts val="3170"/>
              </a:lnSpc>
              <a:spcBef>
                <a:spcPts val="210"/>
              </a:spcBef>
            </a:pPr>
            <a:r>
              <a:rPr sz="1850" spc="-65" dirty="0">
                <a:latin typeface="Cambria"/>
                <a:cs typeface="Cambria"/>
              </a:rPr>
              <a:t>To?</a:t>
            </a:r>
            <a:r>
              <a:rPr sz="1850" spc="30" dirty="0">
                <a:latin typeface="Cambria"/>
                <a:cs typeface="Cambria"/>
              </a:rPr>
              <a:t> </a:t>
            </a:r>
            <a:r>
              <a:rPr sz="1850" spc="-15" dirty="0">
                <a:latin typeface="Cambria"/>
                <a:cs typeface="Cambria"/>
              </a:rPr>
              <a:t>Knowing</a:t>
            </a:r>
            <a:r>
              <a:rPr sz="1850" spc="35" dirty="0">
                <a:latin typeface="Cambria"/>
                <a:cs typeface="Cambria"/>
              </a:rPr>
              <a:t> </a:t>
            </a:r>
            <a:r>
              <a:rPr sz="1850" spc="-5" dirty="0">
                <a:latin typeface="Cambria"/>
                <a:cs typeface="Cambria"/>
              </a:rPr>
              <a:t>a </a:t>
            </a:r>
            <a:r>
              <a:rPr sz="1850" spc="-10" dirty="0">
                <a:latin typeface="Cambria"/>
                <a:cs typeface="Cambria"/>
              </a:rPr>
              <a:t>bit</a:t>
            </a:r>
            <a:r>
              <a:rPr sz="1850" spc="10" dirty="0">
                <a:latin typeface="Cambria"/>
                <a:cs typeface="Cambria"/>
              </a:rPr>
              <a:t> </a:t>
            </a:r>
            <a:r>
              <a:rPr sz="1850" spc="-20" dirty="0">
                <a:latin typeface="Cambria"/>
                <a:cs typeface="Cambria"/>
              </a:rPr>
              <a:t>more</a:t>
            </a:r>
            <a:r>
              <a:rPr sz="1850" spc="-5" dirty="0">
                <a:latin typeface="Cambria"/>
                <a:cs typeface="Cambria"/>
              </a:rPr>
              <a:t> </a:t>
            </a:r>
            <a:r>
              <a:rPr sz="1850" spc="-10" dirty="0">
                <a:latin typeface="Cambria"/>
                <a:cs typeface="Cambria"/>
              </a:rPr>
              <a:t>about</a:t>
            </a:r>
            <a:r>
              <a:rPr sz="1850" spc="15" dirty="0">
                <a:latin typeface="Cambria"/>
                <a:cs typeface="Cambria"/>
              </a:rPr>
              <a:t> </a:t>
            </a:r>
            <a:r>
              <a:rPr sz="1850" spc="-10" dirty="0">
                <a:latin typeface="Cambria"/>
                <a:cs typeface="Cambria"/>
              </a:rPr>
              <a:t>the </a:t>
            </a:r>
            <a:r>
              <a:rPr sz="1850" spc="-425" dirty="0">
                <a:latin typeface="Cambria"/>
                <a:cs typeface="Cambria"/>
              </a:rPr>
              <a:t> </a:t>
            </a:r>
            <a:r>
              <a:rPr sz="1850" spc="-10" dirty="0">
                <a:latin typeface="Cambria"/>
                <a:cs typeface="Cambria"/>
              </a:rPr>
              <a:t>Background </a:t>
            </a:r>
            <a:r>
              <a:rPr sz="1850" spc="-5" dirty="0">
                <a:latin typeface="Cambria"/>
                <a:cs typeface="Cambria"/>
              </a:rPr>
              <a:t>or</a:t>
            </a:r>
            <a:r>
              <a:rPr sz="1850" spc="-15" dirty="0">
                <a:latin typeface="Cambria"/>
                <a:cs typeface="Cambria"/>
              </a:rPr>
              <a:t> theme</a:t>
            </a:r>
            <a:r>
              <a:rPr sz="1850" spc="5" dirty="0">
                <a:latin typeface="Cambria"/>
                <a:cs typeface="Cambria"/>
              </a:rPr>
              <a:t> </a:t>
            </a:r>
            <a:r>
              <a:rPr sz="1850" spc="-10" dirty="0">
                <a:latin typeface="Cambria"/>
                <a:cs typeface="Cambria"/>
              </a:rPr>
              <a:t>would</a:t>
            </a:r>
            <a:r>
              <a:rPr sz="1850" spc="-25" dirty="0">
                <a:latin typeface="Cambria"/>
                <a:cs typeface="Cambria"/>
              </a:rPr>
              <a:t> </a:t>
            </a:r>
            <a:r>
              <a:rPr sz="1850" spc="-5" dirty="0">
                <a:latin typeface="Cambria"/>
                <a:cs typeface="Cambria"/>
              </a:rPr>
              <a:t>help</a:t>
            </a:r>
            <a:endParaRPr sz="1850" dirty="0">
              <a:latin typeface="Cambria"/>
              <a:cs typeface="Cambria"/>
            </a:endParaRPr>
          </a:p>
          <a:p>
            <a:pPr marR="16510" algn="r">
              <a:lnSpc>
                <a:spcPct val="100000"/>
              </a:lnSpc>
              <a:spcBef>
                <a:spcPts val="535"/>
              </a:spcBef>
            </a:pPr>
            <a:r>
              <a:rPr sz="1850" spc="-5" dirty="0">
                <a:latin typeface="Cambria"/>
                <a:cs typeface="Cambria"/>
              </a:rPr>
              <a:t>Me</a:t>
            </a:r>
            <a:r>
              <a:rPr sz="1850" spc="-10" dirty="0">
                <a:latin typeface="Cambria"/>
                <a:cs typeface="Cambria"/>
              </a:rPr>
              <a:t> </a:t>
            </a:r>
            <a:r>
              <a:rPr sz="1850" spc="-15" dirty="0">
                <a:latin typeface="Cambria"/>
                <a:cs typeface="Cambria"/>
              </a:rPr>
              <a:t>provide</a:t>
            </a:r>
            <a:r>
              <a:rPr sz="1850" spc="-10" dirty="0">
                <a:latin typeface="Cambria"/>
                <a:cs typeface="Cambria"/>
              </a:rPr>
              <a:t> </a:t>
            </a:r>
            <a:r>
              <a:rPr sz="1850" spc="-5" dirty="0">
                <a:latin typeface="Cambria"/>
                <a:cs typeface="Cambria"/>
              </a:rPr>
              <a:t>a</a:t>
            </a:r>
            <a:r>
              <a:rPr sz="1850" spc="-15" dirty="0">
                <a:latin typeface="Cambria"/>
                <a:cs typeface="Cambria"/>
              </a:rPr>
              <a:t> </a:t>
            </a:r>
            <a:r>
              <a:rPr sz="1850" spc="-20" dirty="0">
                <a:latin typeface="Cambria"/>
                <a:cs typeface="Cambria"/>
              </a:rPr>
              <a:t>more</a:t>
            </a:r>
            <a:r>
              <a:rPr sz="1850" spc="15" dirty="0">
                <a:latin typeface="Cambria"/>
                <a:cs typeface="Cambria"/>
              </a:rPr>
              <a:t> </a:t>
            </a:r>
            <a:r>
              <a:rPr sz="1850" spc="-10" dirty="0">
                <a:latin typeface="Cambria"/>
                <a:cs typeface="Cambria"/>
              </a:rPr>
              <a:t>accurate</a:t>
            </a:r>
            <a:r>
              <a:rPr sz="1850" spc="-30" dirty="0">
                <a:latin typeface="Cambria"/>
                <a:cs typeface="Cambria"/>
              </a:rPr>
              <a:t> </a:t>
            </a:r>
            <a:r>
              <a:rPr sz="1850" spc="-15" dirty="0">
                <a:latin typeface="Cambria"/>
                <a:cs typeface="Cambria"/>
              </a:rPr>
              <a:t>response.</a:t>
            </a:r>
            <a:endParaRPr sz="1850" dirty="0">
              <a:latin typeface="Cambria"/>
              <a:cs typeface="Cambria"/>
            </a:endParaRPr>
          </a:p>
          <a:p>
            <a:pPr marR="9525" algn="r">
              <a:lnSpc>
                <a:spcPct val="100000"/>
              </a:lnSpc>
              <a:spcBef>
                <a:spcPts val="745"/>
              </a:spcBef>
            </a:pPr>
            <a:r>
              <a:rPr sz="1850" spc="-5" dirty="0">
                <a:latin typeface="Cambria"/>
                <a:cs typeface="Cambria"/>
              </a:rPr>
              <a:t>The </a:t>
            </a:r>
            <a:r>
              <a:rPr sz="1850" spc="-10" dirty="0">
                <a:latin typeface="Cambria"/>
                <a:cs typeface="Cambria"/>
              </a:rPr>
              <a:t>idea</a:t>
            </a:r>
            <a:r>
              <a:rPr sz="1850" spc="20" dirty="0">
                <a:latin typeface="Cambria"/>
                <a:cs typeface="Cambria"/>
              </a:rPr>
              <a:t> </a:t>
            </a:r>
            <a:r>
              <a:rPr sz="1850" spc="-5" dirty="0">
                <a:latin typeface="Cambria"/>
                <a:cs typeface="Cambria"/>
              </a:rPr>
              <a:t>is</a:t>
            </a:r>
            <a:r>
              <a:rPr sz="1850" spc="-10" dirty="0">
                <a:latin typeface="Cambria"/>
                <a:cs typeface="Cambria"/>
              </a:rPr>
              <a:t> </a:t>
            </a:r>
            <a:r>
              <a:rPr sz="1850" spc="-5" dirty="0">
                <a:latin typeface="Cambria"/>
                <a:cs typeface="Cambria"/>
              </a:rPr>
              <a:t>that</a:t>
            </a:r>
            <a:r>
              <a:rPr sz="1850" spc="-20" dirty="0">
                <a:latin typeface="Cambria"/>
                <a:cs typeface="Cambria"/>
              </a:rPr>
              <a:t> </a:t>
            </a:r>
            <a:r>
              <a:rPr sz="1850" spc="-25" dirty="0">
                <a:latin typeface="Cambria"/>
                <a:cs typeface="Cambria"/>
              </a:rPr>
              <a:t>by</a:t>
            </a:r>
            <a:r>
              <a:rPr sz="1850" spc="10" dirty="0">
                <a:latin typeface="Cambria"/>
                <a:cs typeface="Cambria"/>
              </a:rPr>
              <a:t> </a:t>
            </a:r>
            <a:r>
              <a:rPr sz="1850" spc="-15" dirty="0">
                <a:latin typeface="Cambria"/>
                <a:cs typeface="Cambria"/>
              </a:rPr>
              <a:t>having</a:t>
            </a:r>
            <a:r>
              <a:rPr sz="1850" spc="10" dirty="0">
                <a:latin typeface="Cambria"/>
                <a:cs typeface="Cambria"/>
              </a:rPr>
              <a:t> </a:t>
            </a:r>
            <a:r>
              <a:rPr sz="1850" spc="-10" dirty="0">
                <a:latin typeface="Cambria"/>
                <a:cs typeface="Cambria"/>
              </a:rPr>
              <a:t>these</a:t>
            </a:r>
            <a:endParaRPr sz="1850" dirty="0">
              <a:latin typeface="Cambria"/>
              <a:cs typeface="Cambria"/>
            </a:endParaRPr>
          </a:p>
          <a:p>
            <a:pPr marR="14604" algn="r">
              <a:lnSpc>
                <a:spcPct val="100000"/>
              </a:lnSpc>
              <a:spcBef>
                <a:spcPts val="770"/>
              </a:spcBef>
            </a:pPr>
            <a:r>
              <a:rPr sz="1850" spc="-15" dirty="0">
                <a:latin typeface="Cambria"/>
                <a:cs typeface="Cambria"/>
              </a:rPr>
              <a:t>Engaging</a:t>
            </a:r>
            <a:r>
              <a:rPr sz="1850" spc="10" dirty="0">
                <a:latin typeface="Cambria"/>
                <a:cs typeface="Cambria"/>
              </a:rPr>
              <a:t> </a:t>
            </a:r>
            <a:r>
              <a:rPr sz="1850" spc="-15" dirty="0">
                <a:latin typeface="Cambria"/>
                <a:cs typeface="Cambria"/>
              </a:rPr>
              <a:t>stories</a:t>
            </a:r>
            <a:r>
              <a:rPr sz="1850" spc="45" dirty="0">
                <a:latin typeface="Cambria"/>
                <a:cs typeface="Cambria"/>
              </a:rPr>
              <a:t> </a:t>
            </a:r>
            <a:r>
              <a:rPr sz="1850" spc="-5" dirty="0">
                <a:latin typeface="Cambria"/>
                <a:cs typeface="Cambria"/>
              </a:rPr>
              <a:t>such</a:t>
            </a:r>
            <a:r>
              <a:rPr sz="1850" dirty="0">
                <a:latin typeface="Cambria"/>
                <a:cs typeface="Cambria"/>
              </a:rPr>
              <a:t> </a:t>
            </a:r>
            <a:r>
              <a:rPr sz="1850" spc="-5" dirty="0">
                <a:latin typeface="Cambria"/>
                <a:cs typeface="Cambria"/>
              </a:rPr>
              <a:t>as</a:t>
            </a:r>
            <a:r>
              <a:rPr sz="1850" spc="-25" dirty="0">
                <a:latin typeface="Cambria"/>
                <a:cs typeface="Cambria"/>
              </a:rPr>
              <a:t> </a:t>
            </a:r>
            <a:r>
              <a:rPr sz="1850" spc="-10" dirty="0">
                <a:latin typeface="Cambria"/>
                <a:cs typeface="Cambria"/>
              </a:rPr>
              <a:t>the</a:t>
            </a:r>
            <a:r>
              <a:rPr sz="1850" spc="5" dirty="0">
                <a:latin typeface="Cambria"/>
                <a:cs typeface="Cambria"/>
              </a:rPr>
              <a:t> </a:t>
            </a:r>
            <a:r>
              <a:rPr sz="1850" spc="-15" dirty="0">
                <a:latin typeface="Cambria"/>
                <a:cs typeface="Cambria"/>
              </a:rPr>
              <a:t>format</a:t>
            </a:r>
            <a:endParaRPr sz="1850" dirty="0">
              <a:latin typeface="Cambria"/>
              <a:cs typeface="Cambria"/>
            </a:endParaRPr>
          </a:p>
          <a:p>
            <a:pPr marL="902335" marR="13335" indent="1268095" algn="r">
              <a:lnSpc>
                <a:spcPct val="131100"/>
              </a:lnSpc>
              <a:spcBef>
                <a:spcPts val="20"/>
              </a:spcBef>
            </a:pPr>
            <a:r>
              <a:rPr sz="1850" spc="-10" dirty="0">
                <a:latin typeface="Cambria"/>
                <a:cs typeface="Cambria"/>
              </a:rPr>
              <a:t>It</a:t>
            </a:r>
            <a:r>
              <a:rPr sz="1850" spc="-15" dirty="0">
                <a:latin typeface="Cambria"/>
                <a:cs typeface="Cambria"/>
              </a:rPr>
              <a:t> </a:t>
            </a:r>
            <a:r>
              <a:rPr sz="1850" spc="-10" dirty="0">
                <a:latin typeface="Cambria"/>
                <a:cs typeface="Cambria"/>
              </a:rPr>
              <a:t>would</a:t>
            </a:r>
            <a:r>
              <a:rPr sz="1850" dirty="0">
                <a:latin typeface="Cambria"/>
                <a:cs typeface="Cambria"/>
              </a:rPr>
              <a:t> </a:t>
            </a:r>
            <a:r>
              <a:rPr sz="1850" spc="-15" dirty="0">
                <a:latin typeface="Cambria"/>
                <a:cs typeface="Cambria"/>
              </a:rPr>
              <a:t>engage</a:t>
            </a:r>
            <a:r>
              <a:rPr sz="1850" spc="15" dirty="0">
                <a:latin typeface="Cambria"/>
                <a:cs typeface="Cambria"/>
              </a:rPr>
              <a:t> </a:t>
            </a:r>
            <a:r>
              <a:rPr sz="1850" spc="-15" dirty="0">
                <a:latin typeface="Cambria"/>
                <a:cs typeface="Cambria"/>
              </a:rPr>
              <a:t>follower</a:t>
            </a:r>
            <a:r>
              <a:rPr sz="1850" spc="-5" dirty="0">
                <a:latin typeface="Cambria"/>
                <a:cs typeface="Cambria"/>
              </a:rPr>
              <a:t> </a:t>
            </a:r>
            <a:r>
              <a:rPr sz="1850" spc="-10" dirty="0">
                <a:latin typeface="Cambria"/>
                <a:cs typeface="Cambria"/>
              </a:rPr>
              <a:t>and </a:t>
            </a:r>
            <a:r>
              <a:rPr sz="1850" spc="-425" dirty="0">
                <a:latin typeface="Cambria"/>
                <a:cs typeface="Cambria"/>
              </a:rPr>
              <a:t> </a:t>
            </a:r>
            <a:r>
              <a:rPr sz="1850" spc="-15" dirty="0">
                <a:latin typeface="Cambria"/>
                <a:cs typeface="Cambria"/>
              </a:rPr>
              <a:t>Position</a:t>
            </a:r>
            <a:r>
              <a:rPr sz="1850" spc="30" dirty="0">
                <a:latin typeface="Cambria"/>
                <a:cs typeface="Cambria"/>
              </a:rPr>
              <a:t> </a:t>
            </a:r>
            <a:r>
              <a:rPr sz="1850" spc="-10" dirty="0">
                <a:latin typeface="Cambria"/>
                <a:cs typeface="Cambria"/>
              </a:rPr>
              <a:t>the</a:t>
            </a:r>
            <a:r>
              <a:rPr sz="1850" dirty="0">
                <a:latin typeface="Cambria"/>
                <a:cs typeface="Cambria"/>
              </a:rPr>
              <a:t> </a:t>
            </a:r>
            <a:r>
              <a:rPr sz="1850" spc="-20" dirty="0">
                <a:latin typeface="Cambria"/>
                <a:cs typeface="Cambria"/>
              </a:rPr>
              <a:t>brand</a:t>
            </a:r>
            <a:r>
              <a:rPr sz="1850" spc="445" dirty="0">
                <a:latin typeface="Cambria"/>
                <a:cs typeface="Cambria"/>
              </a:rPr>
              <a:t> </a:t>
            </a:r>
            <a:r>
              <a:rPr sz="1850" spc="-5" dirty="0">
                <a:latin typeface="Cambria"/>
                <a:cs typeface="Cambria"/>
              </a:rPr>
              <a:t>as</a:t>
            </a:r>
            <a:r>
              <a:rPr sz="1850" dirty="0">
                <a:latin typeface="Cambria"/>
                <a:cs typeface="Cambria"/>
              </a:rPr>
              <a:t> </a:t>
            </a:r>
            <a:r>
              <a:rPr sz="1850" spc="-5" dirty="0">
                <a:latin typeface="Cambria"/>
                <a:cs typeface="Cambria"/>
              </a:rPr>
              <a:t>a</a:t>
            </a:r>
            <a:r>
              <a:rPr sz="1850" dirty="0">
                <a:latin typeface="Cambria"/>
                <a:cs typeface="Cambria"/>
              </a:rPr>
              <a:t> </a:t>
            </a:r>
            <a:r>
              <a:rPr sz="1850" spc="-15" dirty="0">
                <a:latin typeface="Cambria"/>
                <a:cs typeface="Cambria"/>
              </a:rPr>
              <a:t>trusted</a:t>
            </a:r>
            <a:r>
              <a:rPr sz="1850" spc="35" dirty="0">
                <a:latin typeface="Cambria"/>
                <a:cs typeface="Cambria"/>
              </a:rPr>
              <a:t> </a:t>
            </a:r>
            <a:r>
              <a:rPr sz="1850" spc="-10" dirty="0">
                <a:latin typeface="Cambria"/>
                <a:cs typeface="Cambria"/>
              </a:rPr>
              <a:t>source</a:t>
            </a:r>
            <a:r>
              <a:rPr sz="1850" spc="5" dirty="0">
                <a:latin typeface="Cambria"/>
                <a:cs typeface="Cambria"/>
              </a:rPr>
              <a:t> </a:t>
            </a:r>
            <a:r>
              <a:rPr sz="1850" spc="-5" dirty="0">
                <a:latin typeface="Cambria"/>
                <a:cs typeface="Cambria"/>
              </a:rPr>
              <a:t>of</a:t>
            </a:r>
            <a:endParaRPr sz="1850" dirty="0">
              <a:latin typeface="Cambria"/>
              <a:cs typeface="Cambria"/>
            </a:endParaRPr>
          </a:p>
          <a:p>
            <a:pPr marR="11430" algn="r">
              <a:lnSpc>
                <a:spcPct val="100000"/>
              </a:lnSpc>
              <a:spcBef>
                <a:spcPts val="770"/>
              </a:spcBef>
            </a:pPr>
            <a:r>
              <a:rPr lang="en-IN" sz="1850" spc="-10" dirty="0">
                <a:latin typeface="Cambria"/>
                <a:cs typeface="Cambria"/>
              </a:rPr>
              <a:t>Britannia</a:t>
            </a:r>
            <a:r>
              <a:rPr sz="1850" spc="-55" dirty="0">
                <a:latin typeface="Cambria"/>
                <a:cs typeface="Cambria"/>
              </a:rPr>
              <a:t> </a:t>
            </a:r>
            <a:r>
              <a:rPr sz="1850" spc="-15" dirty="0">
                <a:latin typeface="Cambria"/>
                <a:cs typeface="Cambria"/>
              </a:rPr>
              <a:t>advice</a:t>
            </a:r>
            <a:endParaRPr sz="1850" dirty="0">
              <a:latin typeface="Cambria"/>
              <a:cs typeface="Cambria"/>
            </a:endParaRPr>
          </a:p>
        </p:txBody>
      </p:sp>
      <p:pic>
        <p:nvPicPr>
          <p:cNvPr id="6" name="Picture 5">
            <a:extLst>
              <a:ext uri="{FF2B5EF4-FFF2-40B4-BE49-F238E27FC236}">
                <a16:creationId xmlns:a16="http://schemas.microsoft.com/office/drawing/2014/main" id="{E8F9498D-42E7-6B6A-F9C1-845ADBFA5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71600"/>
            <a:ext cx="3048000" cy="5347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827" y="394588"/>
            <a:ext cx="9360535" cy="680085"/>
          </a:xfrm>
          <a:prstGeom prst="rect">
            <a:avLst/>
          </a:prstGeom>
          <a:solidFill>
            <a:srgbClr val="FFFF00"/>
          </a:solidFill>
        </p:spPr>
        <p:txBody>
          <a:bodyPr vert="horz" wrap="square" lIns="0" tIns="25400" rIns="0" bIns="0" rtlCol="0">
            <a:spAutoFit/>
          </a:bodyPr>
          <a:lstStyle/>
          <a:p>
            <a:pPr>
              <a:lnSpc>
                <a:spcPct val="100000"/>
              </a:lnSpc>
              <a:spcBef>
                <a:spcPts val="200"/>
              </a:spcBef>
            </a:pPr>
            <a:r>
              <a:rPr sz="4000" spc="-50" dirty="0"/>
              <a:t>Strategy,</a:t>
            </a:r>
            <a:r>
              <a:rPr sz="4000" spc="-75" dirty="0"/>
              <a:t> </a:t>
            </a:r>
            <a:r>
              <a:rPr sz="4000" dirty="0"/>
              <a:t>Aim</a:t>
            </a:r>
            <a:r>
              <a:rPr sz="4000" spc="-25" dirty="0"/>
              <a:t> </a:t>
            </a:r>
            <a:r>
              <a:rPr sz="4000" spc="5" dirty="0"/>
              <a:t>and</a:t>
            </a:r>
            <a:r>
              <a:rPr sz="4000" dirty="0"/>
              <a:t> the</a:t>
            </a:r>
            <a:r>
              <a:rPr sz="4000" spc="-35" dirty="0"/>
              <a:t> </a:t>
            </a:r>
            <a:r>
              <a:rPr sz="4000" dirty="0"/>
              <a:t>Idea</a:t>
            </a:r>
            <a:r>
              <a:rPr sz="4000" spc="-5" dirty="0"/>
              <a:t> </a:t>
            </a:r>
            <a:r>
              <a:rPr sz="4000" dirty="0"/>
              <a:t>behind </a:t>
            </a:r>
            <a:r>
              <a:rPr sz="4000" spc="5" dirty="0"/>
              <a:t>this</a:t>
            </a:r>
            <a:r>
              <a:rPr sz="4000" spc="-20" dirty="0"/>
              <a:t> </a:t>
            </a:r>
            <a:r>
              <a:rPr sz="4000" dirty="0"/>
              <a:t>post</a:t>
            </a:r>
            <a:endParaRPr sz="4000"/>
          </a:p>
        </p:txBody>
      </p:sp>
      <p:sp>
        <p:nvSpPr>
          <p:cNvPr id="3" name="object 3"/>
          <p:cNvSpPr txBox="1"/>
          <p:nvPr/>
        </p:nvSpPr>
        <p:spPr>
          <a:xfrm>
            <a:off x="6217094" y="1371600"/>
            <a:ext cx="5438775" cy="3745321"/>
          </a:xfrm>
          <a:prstGeom prst="rect">
            <a:avLst/>
          </a:prstGeom>
        </p:spPr>
        <p:txBody>
          <a:bodyPr vert="horz" wrap="square" lIns="0" tIns="13970" rIns="0" bIns="0" rtlCol="0">
            <a:spAutoFit/>
          </a:bodyPr>
          <a:lstStyle/>
          <a:p>
            <a:pPr marL="670560" marR="9525" indent="51435" algn="r">
              <a:lnSpc>
                <a:spcPct val="136400"/>
              </a:lnSpc>
              <a:spcBef>
                <a:spcPts val="110"/>
              </a:spcBef>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grand</a:t>
            </a:r>
            <a:r>
              <a:rPr sz="1800" spc="-30" dirty="0">
                <a:latin typeface="Cambria"/>
                <a:cs typeface="Cambria"/>
              </a:rPr>
              <a:t> </a:t>
            </a:r>
            <a:r>
              <a:rPr sz="1800" spc="-5" dirty="0">
                <a:latin typeface="Cambria"/>
                <a:cs typeface="Cambria"/>
              </a:rPr>
              <a:t>tapestry</a:t>
            </a:r>
            <a:r>
              <a:rPr sz="1800" spc="15" dirty="0">
                <a:latin typeface="Cambria"/>
                <a:cs typeface="Cambria"/>
              </a:rPr>
              <a:t> </a:t>
            </a:r>
            <a:r>
              <a:rPr sz="1800" dirty="0">
                <a:latin typeface="Cambria"/>
                <a:cs typeface="Cambria"/>
              </a:rPr>
              <a:t>of</a:t>
            </a:r>
            <a:r>
              <a:rPr sz="1800" spc="-5" dirty="0">
                <a:latin typeface="Cambria"/>
                <a:cs typeface="Cambria"/>
              </a:rPr>
              <a:t> </a:t>
            </a:r>
            <a:r>
              <a:rPr sz="1800" spc="-10" dirty="0">
                <a:latin typeface="Cambria"/>
                <a:cs typeface="Cambria"/>
              </a:rPr>
              <a:t>strategies,</a:t>
            </a:r>
            <a:r>
              <a:rPr sz="1800" spc="5" dirty="0">
                <a:latin typeface="Cambria"/>
                <a:cs typeface="Cambria"/>
              </a:rPr>
              <a:t> </a:t>
            </a:r>
            <a:r>
              <a:rPr sz="1800" spc="-10" dirty="0">
                <a:latin typeface="Cambria"/>
                <a:cs typeface="Cambria"/>
              </a:rPr>
              <a:t>the</a:t>
            </a:r>
            <a:r>
              <a:rPr sz="1800" spc="20" dirty="0">
                <a:latin typeface="Cambria"/>
                <a:cs typeface="Cambria"/>
              </a:rPr>
              <a:t> </a:t>
            </a:r>
            <a:r>
              <a:rPr lang="en-IN" spc="-10" dirty="0">
                <a:latin typeface="Cambria"/>
                <a:cs typeface="Cambria"/>
              </a:rPr>
              <a:t>Britannia</a:t>
            </a:r>
            <a:r>
              <a:rPr sz="1800" spc="20" dirty="0">
                <a:latin typeface="Cambria"/>
                <a:cs typeface="Cambria"/>
              </a:rPr>
              <a:t> </a:t>
            </a:r>
            <a:r>
              <a:rPr sz="1800" dirty="0">
                <a:latin typeface="Cambria"/>
                <a:cs typeface="Cambria"/>
              </a:rPr>
              <a:t>aim </a:t>
            </a:r>
            <a:r>
              <a:rPr sz="1800" spc="-380" dirty="0">
                <a:latin typeface="Cambria"/>
                <a:cs typeface="Cambria"/>
              </a:rPr>
              <a:t> </a:t>
            </a:r>
            <a:r>
              <a:rPr sz="1800" spc="-5" dirty="0">
                <a:latin typeface="Cambria"/>
                <a:cs typeface="Cambria"/>
              </a:rPr>
              <a:t>Unfurls </a:t>
            </a:r>
            <a:r>
              <a:rPr sz="1800" spc="-10" dirty="0">
                <a:latin typeface="Cambria"/>
                <a:cs typeface="Cambria"/>
              </a:rPr>
              <a:t>like </a:t>
            </a:r>
            <a:r>
              <a:rPr sz="1800" dirty="0">
                <a:latin typeface="Cambria"/>
                <a:cs typeface="Cambria"/>
              </a:rPr>
              <a:t>a </a:t>
            </a:r>
            <a:r>
              <a:rPr sz="1800" spc="-5" dirty="0">
                <a:latin typeface="Cambria"/>
                <a:cs typeface="Cambria"/>
              </a:rPr>
              <a:t>delicate </a:t>
            </a:r>
            <a:r>
              <a:rPr sz="1800" spc="-30" dirty="0">
                <a:latin typeface="Cambria"/>
                <a:cs typeface="Cambria"/>
              </a:rPr>
              <a:t>melody, </a:t>
            </a:r>
            <a:r>
              <a:rPr sz="1800" spc="-5" dirty="0">
                <a:latin typeface="Cambria"/>
                <a:cs typeface="Cambria"/>
              </a:rPr>
              <a:t>weaving </a:t>
            </a:r>
            <a:r>
              <a:rPr sz="1800" spc="-15" dirty="0">
                <a:latin typeface="Cambria"/>
                <a:cs typeface="Cambria"/>
              </a:rPr>
              <a:t>through </a:t>
            </a:r>
            <a:r>
              <a:rPr sz="1800" spc="-10" dirty="0">
                <a:latin typeface="Cambria"/>
                <a:cs typeface="Cambria"/>
              </a:rPr>
              <a:t> The</a:t>
            </a:r>
            <a:r>
              <a:rPr sz="1800" spc="10" dirty="0">
                <a:latin typeface="Cambria"/>
                <a:cs typeface="Cambria"/>
              </a:rPr>
              <a:t> </a:t>
            </a:r>
            <a:r>
              <a:rPr sz="1800" spc="-5" dirty="0">
                <a:latin typeface="Cambria"/>
                <a:cs typeface="Cambria"/>
              </a:rPr>
              <a:t>complexities</a:t>
            </a:r>
            <a:r>
              <a:rPr sz="1800" spc="-20" dirty="0">
                <a:latin typeface="Cambria"/>
                <a:cs typeface="Cambria"/>
              </a:rPr>
              <a:t> </a:t>
            </a:r>
            <a:r>
              <a:rPr sz="1800" dirty="0">
                <a:latin typeface="Cambria"/>
                <a:cs typeface="Cambria"/>
              </a:rPr>
              <a:t>of</a:t>
            </a:r>
            <a:r>
              <a:rPr sz="1800" spc="-5" dirty="0">
                <a:latin typeface="Cambria"/>
                <a:cs typeface="Cambria"/>
              </a:rPr>
              <a:t> purpose </a:t>
            </a:r>
            <a:r>
              <a:rPr sz="1800" dirty="0">
                <a:latin typeface="Cambria"/>
                <a:cs typeface="Cambria"/>
              </a:rPr>
              <a:t>and</a:t>
            </a:r>
            <a:r>
              <a:rPr sz="1800" spc="-5" dirty="0">
                <a:latin typeface="Cambria"/>
                <a:cs typeface="Cambria"/>
              </a:rPr>
              <a:t> vision.</a:t>
            </a:r>
            <a:r>
              <a:rPr sz="1800" spc="-20" dirty="0">
                <a:latin typeface="Cambria"/>
                <a:cs typeface="Cambria"/>
              </a:rPr>
              <a:t> </a:t>
            </a:r>
            <a:r>
              <a:rPr sz="1800" spc="-10" dirty="0">
                <a:latin typeface="Cambria"/>
                <a:cs typeface="Cambria"/>
              </a:rPr>
              <a:t>The</a:t>
            </a:r>
            <a:r>
              <a:rPr sz="1800" spc="15" dirty="0">
                <a:latin typeface="Cambria"/>
                <a:cs typeface="Cambria"/>
              </a:rPr>
              <a:t> </a:t>
            </a:r>
            <a:r>
              <a:rPr sz="1800" dirty="0">
                <a:latin typeface="Cambria"/>
                <a:cs typeface="Cambria"/>
              </a:rPr>
              <a:t>idea </a:t>
            </a:r>
            <a:r>
              <a:rPr sz="1800" spc="-385" dirty="0">
                <a:latin typeface="Cambria"/>
                <a:cs typeface="Cambria"/>
              </a:rPr>
              <a:t> </a:t>
            </a:r>
            <a:r>
              <a:rPr sz="1800" spc="-5" dirty="0">
                <a:latin typeface="Cambria"/>
                <a:cs typeface="Cambria"/>
              </a:rPr>
              <a:t>that propels</a:t>
            </a:r>
            <a:r>
              <a:rPr sz="1800" spc="-25" dirty="0">
                <a:latin typeface="Cambria"/>
                <a:cs typeface="Cambria"/>
              </a:rPr>
              <a:t> </a:t>
            </a:r>
            <a:r>
              <a:rPr sz="1800" spc="-5" dirty="0">
                <a:latin typeface="Cambria"/>
                <a:cs typeface="Cambria"/>
              </a:rPr>
              <a:t>this</a:t>
            </a:r>
            <a:r>
              <a:rPr sz="1800" dirty="0">
                <a:latin typeface="Cambria"/>
                <a:cs typeface="Cambria"/>
              </a:rPr>
              <a:t> post</a:t>
            </a:r>
            <a:r>
              <a:rPr sz="1800" spc="-5" dirty="0">
                <a:latin typeface="Cambria"/>
                <a:cs typeface="Cambria"/>
              </a:rPr>
              <a:t> transcends</a:t>
            </a:r>
            <a:r>
              <a:rPr sz="1800" spc="-50" dirty="0">
                <a:latin typeface="Cambria"/>
                <a:cs typeface="Cambria"/>
              </a:rPr>
              <a:t> </a:t>
            </a:r>
            <a:r>
              <a:rPr sz="1800" spc="-10" dirty="0">
                <a:latin typeface="Cambria"/>
                <a:cs typeface="Cambria"/>
              </a:rPr>
              <a:t>mere</a:t>
            </a:r>
            <a:r>
              <a:rPr sz="1800" spc="10" dirty="0">
                <a:latin typeface="Cambria"/>
                <a:cs typeface="Cambria"/>
              </a:rPr>
              <a:t> </a:t>
            </a:r>
            <a:r>
              <a:rPr sz="1800" spc="-10" dirty="0">
                <a:latin typeface="Cambria"/>
                <a:cs typeface="Cambria"/>
              </a:rPr>
              <a:t>words;</a:t>
            </a:r>
            <a:endParaRPr sz="1800" dirty="0">
              <a:latin typeface="Cambria"/>
              <a:cs typeface="Cambria"/>
            </a:endParaRPr>
          </a:p>
          <a:p>
            <a:pPr marR="12700" algn="r">
              <a:lnSpc>
                <a:spcPct val="100000"/>
              </a:lnSpc>
              <a:spcBef>
                <a:spcPts val="790"/>
              </a:spcBef>
            </a:pPr>
            <a:r>
              <a:rPr sz="1800" spc="-5" dirty="0">
                <a:latin typeface="Cambria"/>
                <a:cs typeface="Cambria"/>
              </a:rPr>
              <a:t>It</a:t>
            </a:r>
            <a:r>
              <a:rPr sz="1800" spc="25" dirty="0">
                <a:latin typeface="Cambria"/>
                <a:cs typeface="Cambria"/>
              </a:rPr>
              <a:t> </a:t>
            </a:r>
            <a:r>
              <a:rPr sz="1800" spc="-10" dirty="0">
                <a:latin typeface="Cambria"/>
                <a:cs typeface="Cambria"/>
              </a:rPr>
              <a:t>seeks</a:t>
            </a:r>
            <a:r>
              <a:rPr sz="1800" spc="5"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illuminate</a:t>
            </a:r>
            <a:r>
              <a:rPr sz="1800" spc="50" dirty="0">
                <a:latin typeface="Cambria"/>
                <a:cs typeface="Cambria"/>
              </a:rPr>
              <a:t> </a:t>
            </a:r>
            <a:r>
              <a:rPr sz="1800" spc="-10" dirty="0">
                <a:latin typeface="Cambria"/>
                <a:cs typeface="Cambria"/>
              </a:rPr>
              <a:t>the</a:t>
            </a:r>
            <a:r>
              <a:rPr sz="1800" dirty="0">
                <a:latin typeface="Cambria"/>
                <a:cs typeface="Cambria"/>
              </a:rPr>
              <a:t> </a:t>
            </a:r>
            <a:r>
              <a:rPr sz="1800" spc="-5" dirty="0">
                <a:latin typeface="Cambria"/>
                <a:cs typeface="Cambria"/>
              </a:rPr>
              <a:t>path</a:t>
            </a:r>
            <a:r>
              <a:rPr sz="1800" dirty="0">
                <a:latin typeface="Cambria"/>
                <a:cs typeface="Cambria"/>
              </a:rPr>
              <a:t> of</a:t>
            </a:r>
            <a:r>
              <a:rPr sz="1800" spc="5" dirty="0">
                <a:latin typeface="Cambria"/>
                <a:cs typeface="Cambria"/>
              </a:rPr>
              <a:t> </a:t>
            </a:r>
            <a:r>
              <a:rPr sz="1800" spc="-10" dirty="0">
                <a:latin typeface="Cambria"/>
                <a:cs typeface="Cambria"/>
              </a:rPr>
              <a:t>innovation</a:t>
            </a:r>
            <a:r>
              <a:rPr sz="1800" spc="-3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insight,</a:t>
            </a:r>
            <a:endParaRPr sz="1800" dirty="0">
              <a:latin typeface="Cambria"/>
              <a:cs typeface="Cambria"/>
            </a:endParaRPr>
          </a:p>
          <a:p>
            <a:pPr marR="11430" algn="r">
              <a:lnSpc>
                <a:spcPct val="100000"/>
              </a:lnSpc>
              <a:spcBef>
                <a:spcPts val="770"/>
              </a:spcBef>
            </a:pPr>
            <a:r>
              <a:rPr sz="1800" spc="-5" dirty="0">
                <a:latin typeface="Cambria"/>
                <a:cs typeface="Cambria"/>
              </a:rPr>
              <a:t>Backoning</a:t>
            </a:r>
            <a:r>
              <a:rPr sz="1800" spc="-35" dirty="0">
                <a:latin typeface="Cambria"/>
                <a:cs typeface="Cambria"/>
              </a:rPr>
              <a:t> </a:t>
            </a:r>
            <a:r>
              <a:rPr sz="1800" spc="-5" dirty="0">
                <a:latin typeface="Cambria"/>
                <a:cs typeface="Cambria"/>
              </a:rPr>
              <a:t>us</a:t>
            </a:r>
            <a:r>
              <a:rPr sz="1800" spc="5" dirty="0">
                <a:latin typeface="Cambria"/>
                <a:cs typeface="Cambria"/>
              </a:rPr>
              <a:t> </a:t>
            </a:r>
            <a:r>
              <a:rPr sz="1800" spc="-20" dirty="0">
                <a:latin typeface="Cambria"/>
                <a:cs typeface="Cambria"/>
              </a:rPr>
              <a:t>to</a:t>
            </a:r>
            <a:r>
              <a:rPr sz="1800" spc="35" dirty="0">
                <a:latin typeface="Cambria"/>
                <a:cs typeface="Cambria"/>
              </a:rPr>
              <a:t> </a:t>
            </a:r>
            <a:r>
              <a:rPr sz="1800" spc="-10" dirty="0">
                <a:latin typeface="Cambria"/>
                <a:cs typeface="Cambria"/>
              </a:rPr>
              <a:t>explore</a:t>
            </a:r>
            <a:r>
              <a:rPr sz="1800" spc="-25" dirty="0">
                <a:latin typeface="Cambria"/>
                <a:cs typeface="Cambria"/>
              </a:rPr>
              <a:t> </a:t>
            </a:r>
            <a:r>
              <a:rPr sz="1800" dirty="0">
                <a:latin typeface="Cambria"/>
                <a:cs typeface="Cambria"/>
              </a:rPr>
              <a:t>new</a:t>
            </a:r>
            <a:r>
              <a:rPr sz="1800" spc="5" dirty="0">
                <a:latin typeface="Cambria"/>
                <a:cs typeface="Cambria"/>
              </a:rPr>
              <a:t> </a:t>
            </a:r>
            <a:r>
              <a:rPr sz="1800" spc="-5" dirty="0">
                <a:latin typeface="Cambria"/>
                <a:cs typeface="Cambria"/>
              </a:rPr>
              <a:t>horizons</a:t>
            </a:r>
            <a:r>
              <a:rPr sz="1800" spc="-40" dirty="0">
                <a:latin typeface="Cambria"/>
                <a:cs typeface="Cambria"/>
              </a:rPr>
              <a:t> </a:t>
            </a:r>
            <a:r>
              <a:rPr sz="1800" dirty="0">
                <a:latin typeface="Cambria"/>
                <a:cs typeface="Cambria"/>
              </a:rPr>
              <a:t>and </a:t>
            </a:r>
            <a:r>
              <a:rPr sz="1800" spc="-10" dirty="0">
                <a:latin typeface="Cambria"/>
                <a:cs typeface="Cambria"/>
              </a:rPr>
              <a:t>unlock</a:t>
            </a:r>
            <a:endParaRPr sz="1800" dirty="0">
              <a:latin typeface="Cambria"/>
              <a:cs typeface="Cambria"/>
            </a:endParaRPr>
          </a:p>
          <a:p>
            <a:pPr marL="2009139" marR="5080" indent="1624965" algn="just">
              <a:lnSpc>
                <a:spcPct val="136200"/>
              </a:lnSpc>
              <a:spcBef>
                <a:spcPts val="15"/>
              </a:spcBef>
            </a:pPr>
            <a:r>
              <a:rPr sz="1800" dirty="0">
                <a:latin typeface="Cambria"/>
                <a:cs typeface="Cambria"/>
              </a:rPr>
              <a:t>Hidden</a:t>
            </a:r>
            <a:r>
              <a:rPr sz="1800" spc="-80" dirty="0">
                <a:latin typeface="Cambria"/>
                <a:cs typeface="Cambria"/>
              </a:rPr>
              <a:t> </a:t>
            </a:r>
            <a:r>
              <a:rPr sz="1800" spc="-5" dirty="0">
                <a:latin typeface="Cambria"/>
                <a:cs typeface="Cambria"/>
              </a:rPr>
              <a:t>potentials. </a:t>
            </a:r>
            <a:r>
              <a:rPr sz="1800" spc="-385" dirty="0">
                <a:latin typeface="Cambria"/>
                <a:cs typeface="Cambria"/>
              </a:rPr>
              <a:t> </a:t>
            </a:r>
            <a:r>
              <a:rPr sz="1800" spc="-10" dirty="0">
                <a:latin typeface="Cambria"/>
                <a:cs typeface="Cambria"/>
              </a:rPr>
              <a:t>The</a:t>
            </a:r>
            <a:r>
              <a:rPr sz="1800" spc="-5" dirty="0">
                <a:latin typeface="Cambria"/>
                <a:cs typeface="Cambria"/>
              </a:rPr>
              <a:t> </a:t>
            </a:r>
            <a:r>
              <a:rPr sz="1800" dirty="0">
                <a:latin typeface="Cambria"/>
                <a:cs typeface="Cambria"/>
              </a:rPr>
              <a:t>idea </a:t>
            </a:r>
            <a:r>
              <a:rPr sz="1800" spc="-10" dirty="0">
                <a:latin typeface="Cambria"/>
                <a:cs typeface="Cambria"/>
              </a:rPr>
              <a:t>would </a:t>
            </a:r>
            <a:r>
              <a:rPr sz="1800" spc="-5" dirty="0">
                <a:latin typeface="Cambria"/>
                <a:cs typeface="Cambria"/>
              </a:rPr>
              <a:t>be </a:t>
            </a:r>
            <a:r>
              <a:rPr sz="1800" spc="-20" dirty="0">
                <a:latin typeface="Cambria"/>
                <a:cs typeface="Cambria"/>
              </a:rPr>
              <a:t>to </a:t>
            </a:r>
            <a:r>
              <a:rPr sz="1800" spc="-5" dirty="0">
                <a:latin typeface="Cambria"/>
                <a:cs typeface="Cambria"/>
              </a:rPr>
              <a:t>use </a:t>
            </a:r>
            <a:r>
              <a:rPr sz="1800" dirty="0">
                <a:latin typeface="Cambria"/>
                <a:cs typeface="Cambria"/>
              </a:rPr>
              <a:t>a simple </a:t>
            </a:r>
            <a:r>
              <a:rPr sz="1800" spc="5" dirty="0">
                <a:latin typeface="Cambria"/>
                <a:cs typeface="Cambria"/>
              </a:rPr>
              <a:t> </a:t>
            </a:r>
            <a:r>
              <a:rPr sz="1800" spc="-15" dirty="0">
                <a:latin typeface="Cambria"/>
                <a:cs typeface="Cambria"/>
              </a:rPr>
              <a:t>Creative</a:t>
            </a:r>
            <a:r>
              <a:rPr sz="1800" spc="-20" dirty="0">
                <a:latin typeface="Cambria"/>
                <a:cs typeface="Cambria"/>
              </a:rPr>
              <a:t> to</a:t>
            </a:r>
            <a:r>
              <a:rPr sz="1800" spc="5" dirty="0">
                <a:latin typeface="Cambria"/>
                <a:cs typeface="Cambria"/>
              </a:rPr>
              <a:t> </a:t>
            </a:r>
            <a:r>
              <a:rPr sz="1800" spc="-10" dirty="0">
                <a:latin typeface="Cambria"/>
                <a:cs typeface="Cambria"/>
              </a:rPr>
              <a:t>highlight</a:t>
            </a:r>
            <a:r>
              <a:rPr sz="1800" spc="15" dirty="0">
                <a:latin typeface="Cambria"/>
                <a:cs typeface="Cambria"/>
              </a:rPr>
              <a:t> </a:t>
            </a:r>
            <a:r>
              <a:rPr sz="1800" spc="-10" dirty="0">
                <a:latin typeface="Cambria"/>
                <a:cs typeface="Cambria"/>
              </a:rPr>
              <a:t>the</a:t>
            </a:r>
            <a:r>
              <a:rPr sz="1800" spc="5" dirty="0">
                <a:latin typeface="Cambria"/>
                <a:cs typeface="Cambria"/>
              </a:rPr>
              <a:t> </a:t>
            </a:r>
            <a:r>
              <a:rPr sz="1800" spc="-5" dirty="0">
                <a:latin typeface="Cambria"/>
                <a:cs typeface="Cambria"/>
              </a:rPr>
              <a:t>main</a:t>
            </a:r>
            <a:r>
              <a:rPr sz="1800" spc="-15" dirty="0">
                <a:latin typeface="Cambria"/>
                <a:cs typeface="Cambria"/>
              </a:rPr>
              <a:t> </a:t>
            </a:r>
            <a:r>
              <a:rPr sz="1800" spc="-5" dirty="0">
                <a:latin typeface="Cambria"/>
                <a:cs typeface="Cambria"/>
              </a:rPr>
              <a:t>USPs</a:t>
            </a:r>
            <a:endParaRPr sz="1800" dirty="0">
              <a:latin typeface="Cambria"/>
              <a:cs typeface="Cambria"/>
            </a:endParaRPr>
          </a:p>
        </p:txBody>
      </p:sp>
      <p:pic>
        <p:nvPicPr>
          <p:cNvPr id="5" name="object 5"/>
          <p:cNvPicPr/>
          <p:nvPr/>
        </p:nvPicPr>
        <p:blipFill>
          <a:blip r:embed="rId2" cstate="print"/>
          <a:stretch>
            <a:fillRect/>
          </a:stretch>
        </p:blipFill>
        <p:spPr>
          <a:xfrm>
            <a:off x="3379124" y="3205100"/>
            <a:ext cx="2633472" cy="3258312"/>
          </a:xfrm>
          <a:prstGeom prst="rect">
            <a:avLst/>
          </a:prstGeom>
        </p:spPr>
      </p:pic>
      <p:pic>
        <p:nvPicPr>
          <p:cNvPr id="7" name="Picture 6">
            <a:extLst>
              <a:ext uri="{FF2B5EF4-FFF2-40B4-BE49-F238E27FC236}">
                <a16:creationId xmlns:a16="http://schemas.microsoft.com/office/drawing/2014/main" id="{8AE9CB8C-9108-C6FE-2E3B-100CE6E64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51585"/>
            <a:ext cx="3200400" cy="521182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704850"/>
            <a:ext cx="10165080" cy="597535"/>
          </a:xfrm>
          <a:prstGeom prst="rect">
            <a:avLst/>
          </a:prstGeom>
          <a:solidFill>
            <a:srgbClr val="FFFF00"/>
          </a:solidFill>
        </p:spPr>
        <p:txBody>
          <a:bodyPr vert="horz" wrap="square" lIns="0" tIns="0" rIns="0" bIns="0" rtlCol="0">
            <a:spAutoFit/>
          </a:bodyPr>
          <a:lstStyle/>
          <a:p>
            <a:pPr>
              <a:lnSpc>
                <a:spcPts val="4595"/>
              </a:lnSpc>
            </a:pPr>
            <a:r>
              <a:rPr sz="4000" spc="-20" dirty="0"/>
              <a:t>Part</a:t>
            </a:r>
            <a:r>
              <a:rPr sz="4000" spc="-55" dirty="0"/>
              <a:t> </a:t>
            </a:r>
            <a:r>
              <a:rPr sz="4000" spc="-5" dirty="0"/>
              <a:t>3: </a:t>
            </a:r>
            <a:r>
              <a:rPr sz="4000" dirty="0"/>
              <a:t>Content</a:t>
            </a:r>
            <a:r>
              <a:rPr sz="4000" spc="-65" dirty="0"/>
              <a:t> </a:t>
            </a:r>
            <a:r>
              <a:rPr sz="4000" dirty="0"/>
              <a:t>Ideas</a:t>
            </a:r>
            <a:r>
              <a:rPr sz="4000" spc="-25" dirty="0"/>
              <a:t> </a:t>
            </a:r>
            <a:r>
              <a:rPr sz="4000" dirty="0"/>
              <a:t>and</a:t>
            </a:r>
            <a:r>
              <a:rPr sz="4000" spc="-10" dirty="0"/>
              <a:t> Marketing</a:t>
            </a:r>
            <a:r>
              <a:rPr sz="4000" spc="-65" dirty="0"/>
              <a:t> </a:t>
            </a:r>
            <a:r>
              <a:rPr sz="4000" spc="-10" dirty="0"/>
              <a:t>Strategies</a:t>
            </a:r>
            <a:endParaRPr sz="4000"/>
          </a:p>
        </p:txBody>
      </p:sp>
      <p:sp>
        <p:nvSpPr>
          <p:cNvPr id="3" name="object 3"/>
          <p:cNvSpPr txBox="1"/>
          <p:nvPr/>
        </p:nvSpPr>
        <p:spPr>
          <a:xfrm>
            <a:off x="917244" y="2200732"/>
            <a:ext cx="10349865" cy="3341941"/>
          </a:xfrm>
          <a:prstGeom prst="rect">
            <a:avLst/>
          </a:prstGeom>
        </p:spPr>
        <p:txBody>
          <a:bodyPr vert="horz" wrap="square" lIns="0" tIns="12700" rIns="0" bIns="0" rtlCol="0">
            <a:spAutoFit/>
          </a:bodyPr>
          <a:lstStyle/>
          <a:p>
            <a:pPr marL="12700">
              <a:lnSpc>
                <a:spcPts val="2055"/>
              </a:lnSpc>
              <a:spcBef>
                <a:spcPts val="100"/>
              </a:spcBef>
            </a:pPr>
            <a:r>
              <a:rPr lang="en-IN" sz="1750" spc="-10" dirty="0">
                <a:latin typeface="Cambria"/>
                <a:cs typeface="Cambria"/>
              </a:rPr>
              <a:t>Britannia</a:t>
            </a:r>
            <a:r>
              <a:rPr sz="1750" spc="25" dirty="0">
                <a:latin typeface="Cambria"/>
                <a:cs typeface="Cambria"/>
              </a:rPr>
              <a:t> </a:t>
            </a:r>
            <a:r>
              <a:rPr sz="1750" spc="-5" dirty="0">
                <a:latin typeface="Cambria"/>
                <a:cs typeface="Cambria"/>
              </a:rPr>
              <a:t>has</a:t>
            </a:r>
            <a:r>
              <a:rPr sz="1750" spc="5" dirty="0">
                <a:latin typeface="Cambria"/>
                <a:cs typeface="Cambria"/>
              </a:rPr>
              <a:t> </a:t>
            </a:r>
            <a:r>
              <a:rPr sz="1750" spc="-10" dirty="0">
                <a:latin typeface="Cambria"/>
                <a:cs typeface="Cambria"/>
              </a:rPr>
              <a:t>leveraged</a:t>
            </a:r>
            <a:r>
              <a:rPr sz="1750" spc="-55" dirty="0">
                <a:latin typeface="Cambria"/>
                <a:cs typeface="Cambria"/>
              </a:rPr>
              <a:t> </a:t>
            </a:r>
            <a:r>
              <a:rPr sz="1750" spc="-10" dirty="0">
                <a:latin typeface="Cambria"/>
                <a:cs typeface="Cambria"/>
              </a:rPr>
              <a:t>various</a:t>
            </a:r>
            <a:r>
              <a:rPr sz="1750" spc="10" dirty="0">
                <a:latin typeface="Cambria"/>
                <a:cs typeface="Cambria"/>
              </a:rPr>
              <a:t> </a:t>
            </a:r>
            <a:r>
              <a:rPr sz="1750" dirty="0">
                <a:latin typeface="Cambria"/>
                <a:cs typeface="Cambria"/>
              </a:rPr>
              <a:t>digital</a:t>
            </a:r>
            <a:r>
              <a:rPr sz="1750" spc="-20" dirty="0">
                <a:latin typeface="Cambria"/>
                <a:cs typeface="Cambria"/>
              </a:rPr>
              <a:t> </a:t>
            </a:r>
            <a:r>
              <a:rPr sz="1750" spc="-5" dirty="0">
                <a:latin typeface="Cambria"/>
                <a:cs typeface="Cambria"/>
              </a:rPr>
              <a:t>marketing</a:t>
            </a:r>
            <a:r>
              <a:rPr sz="1750" spc="15" dirty="0">
                <a:latin typeface="Cambria"/>
                <a:cs typeface="Cambria"/>
              </a:rPr>
              <a:t> </a:t>
            </a:r>
            <a:r>
              <a:rPr sz="1750" spc="-5" dirty="0">
                <a:latin typeface="Cambria"/>
                <a:cs typeface="Cambria"/>
              </a:rPr>
              <a:t>channels</a:t>
            </a:r>
            <a:r>
              <a:rPr sz="1750" spc="-40" dirty="0">
                <a:latin typeface="Cambria"/>
                <a:cs typeface="Cambria"/>
              </a:rPr>
              <a:t> </a:t>
            </a:r>
            <a:r>
              <a:rPr sz="1750" spc="-10" dirty="0">
                <a:latin typeface="Cambria"/>
                <a:cs typeface="Cambria"/>
              </a:rPr>
              <a:t>such</a:t>
            </a:r>
            <a:r>
              <a:rPr sz="1750" spc="30" dirty="0">
                <a:latin typeface="Cambria"/>
                <a:cs typeface="Cambria"/>
              </a:rPr>
              <a:t> </a:t>
            </a:r>
            <a:r>
              <a:rPr sz="1750" dirty="0">
                <a:latin typeface="Cambria"/>
                <a:cs typeface="Cambria"/>
              </a:rPr>
              <a:t>as</a:t>
            </a:r>
            <a:r>
              <a:rPr sz="1750" spc="25" dirty="0">
                <a:latin typeface="Cambria"/>
                <a:cs typeface="Cambria"/>
              </a:rPr>
              <a:t> </a:t>
            </a:r>
            <a:r>
              <a:rPr sz="1750" spc="-5" dirty="0">
                <a:latin typeface="Cambria"/>
                <a:cs typeface="Cambria"/>
              </a:rPr>
              <a:t>facebook,</a:t>
            </a:r>
            <a:r>
              <a:rPr sz="1750" spc="-15" dirty="0">
                <a:latin typeface="Cambria"/>
                <a:cs typeface="Cambria"/>
              </a:rPr>
              <a:t> </a:t>
            </a:r>
            <a:r>
              <a:rPr sz="1750" spc="-5" dirty="0">
                <a:latin typeface="Cambria"/>
                <a:cs typeface="Cambria"/>
              </a:rPr>
              <a:t>Instagram</a:t>
            </a:r>
            <a:r>
              <a:rPr sz="1750" spc="10" dirty="0">
                <a:latin typeface="Cambria"/>
                <a:cs typeface="Cambria"/>
              </a:rPr>
              <a:t> </a:t>
            </a:r>
            <a:r>
              <a:rPr sz="1750" dirty="0">
                <a:latin typeface="Cambria"/>
                <a:cs typeface="Cambria"/>
              </a:rPr>
              <a:t>and</a:t>
            </a:r>
            <a:r>
              <a:rPr sz="1750" spc="-20" dirty="0">
                <a:latin typeface="Cambria"/>
                <a:cs typeface="Cambria"/>
              </a:rPr>
              <a:t> </a:t>
            </a:r>
            <a:r>
              <a:rPr sz="1750" spc="-5" dirty="0">
                <a:latin typeface="Cambria"/>
                <a:cs typeface="Cambria"/>
              </a:rPr>
              <a:t>runs</a:t>
            </a:r>
            <a:r>
              <a:rPr sz="1750" spc="40" dirty="0">
                <a:latin typeface="Cambria"/>
                <a:cs typeface="Cambria"/>
              </a:rPr>
              <a:t> </a:t>
            </a:r>
            <a:r>
              <a:rPr sz="1750" dirty="0">
                <a:latin typeface="Cambria"/>
                <a:cs typeface="Cambria"/>
              </a:rPr>
              <a:t>influencer</a:t>
            </a:r>
          </a:p>
          <a:p>
            <a:pPr marL="12700">
              <a:lnSpc>
                <a:spcPts val="2055"/>
              </a:lnSpc>
            </a:pPr>
            <a:r>
              <a:rPr sz="1750" spc="-5" dirty="0">
                <a:latin typeface="Cambria"/>
                <a:cs typeface="Cambria"/>
              </a:rPr>
              <a:t>marketing</a:t>
            </a:r>
            <a:r>
              <a:rPr sz="1750" spc="-25" dirty="0">
                <a:latin typeface="Cambria"/>
                <a:cs typeface="Cambria"/>
              </a:rPr>
              <a:t> </a:t>
            </a:r>
            <a:r>
              <a:rPr sz="1750" dirty="0">
                <a:latin typeface="Cambria"/>
                <a:cs typeface="Cambria"/>
              </a:rPr>
              <a:t>and</a:t>
            </a:r>
            <a:r>
              <a:rPr sz="1750" spc="-10" dirty="0">
                <a:latin typeface="Cambria"/>
                <a:cs typeface="Cambria"/>
              </a:rPr>
              <a:t> </a:t>
            </a:r>
            <a:r>
              <a:rPr sz="1750" spc="-5" dirty="0">
                <a:latin typeface="Cambria"/>
                <a:cs typeface="Cambria"/>
              </a:rPr>
              <a:t>topical</a:t>
            </a:r>
            <a:r>
              <a:rPr sz="1750" spc="-35" dirty="0">
                <a:latin typeface="Cambria"/>
                <a:cs typeface="Cambria"/>
              </a:rPr>
              <a:t> </a:t>
            </a:r>
            <a:r>
              <a:rPr sz="1750" spc="-5" dirty="0">
                <a:latin typeface="Cambria"/>
                <a:cs typeface="Cambria"/>
              </a:rPr>
              <a:t>marketing</a:t>
            </a:r>
            <a:r>
              <a:rPr sz="1750" spc="15" dirty="0">
                <a:latin typeface="Cambria"/>
                <a:cs typeface="Cambria"/>
              </a:rPr>
              <a:t> </a:t>
            </a:r>
            <a:r>
              <a:rPr sz="1750" spc="-5" dirty="0">
                <a:latin typeface="Cambria"/>
                <a:cs typeface="Cambria"/>
              </a:rPr>
              <a:t>campings</a:t>
            </a:r>
            <a:r>
              <a:rPr sz="1800" spc="-5" dirty="0">
                <a:latin typeface="Cambria"/>
                <a:cs typeface="Cambria"/>
              </a:rPr>
              <a:t>.</a:t>
            </a:r>
            <a:endParaRPr sz="1800" dirty="0">
              <a:latin typeface="Cambria"/>
              <a:cs typeface="Cambria"/>
            </a:endParaRPr>
          </a:p>
          <a:p>
            <a:pPr>
              <a:lnSpc>
                <a:spcPct val="100000"/>
              </a:lnSpc>
            </a:pPr>
            <a:endParaRPr sz="2100" dirty="0">
              <a:latin typeface="Cambria"/>
              <a:cs typeface="Cambria"/>
            </a:endParaRPr>
          </a:p>
          <a:p>
            <a:pPr marL="12700" marR="5080">
              <a:lnSpc>
                <a:spcPct val="90000"/>
              </a:lnSpc>
              <a:spcBef>
                <a:spcPts val="1475"/>
              </a:spcBef>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realm</a:t>
            </a:r>
            <a:r>
              <a:rPr sz="1800" spc="-25" dirty="0">
                <a:latin typeface="Cambria"/>
                <a:cs typeface="Cambria"/>
              </a:rPr>
              <a:t> </a:t>
            </a:r>
            <a:r>
              <a:rPr sz="1800" dirty="0">
                <a:latin typeface="Cambria"/>
                <a:cs typeface="Cambria"/>
              </a:rPr>
              <a:t>of </a:t>
            </a:r>
            <a:r>
              <a:rPr sz="1800" spc="-5" dirty="0">
                <a:latin typeface="Cambria"/>
                <a:cs typeface="Cambria"/>
              </a:rPr>
              <a:t>content</a:t>
            </a:r>
            <a:r>
              <a:rPr sz="1800" dirty="0">
                <a:latin typeface="Cambria"/>
                <a:cs typeface="Cambria"/>
              </a:rPr>
              <a:t> ideas</a:t>
            </a:r>
            <a:r>
              <a:rPr sz="1800" spc="-4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marketing</a:t>
            </a:r>
            <a:r>
              <a:rPr sz="1800" spc="5" dirty="0">
                <a:latin typeface="Cambria"/>
                <a:cs typeface="Cambria"/>
              </a:rPr>
              <a:t> </a:t>
            </a:r>
            <a:r>
              <a:rPr sz="1800" spc="-10" dirty="0">
                <a:latin typeface="Cambria"/>
                <a:cs typeface="Cambria"/>
              </a:rPr>
              <a:t>strategies</a:t>
            </a:r>
            <a:r>
              <a:rPr sz="1800" spc="-15" dirty="0">
                <a:latin typeface="Cambria"/>
                <a:cs typeface="Cambria"/>
              </a:rPr>
              <a:t> </a:t>
            </a:r>
            <a:r>
              <a:rPr sz="1800" spc="-10" dirty="0">
                <a:latin typeface="Cambria"/>
                <a:cs typeface="Cambria"/>
              </a:rPr>
              <a:t>for</a:t>
            </a:r>
            <a:r>
              <a:rPr sz="1800" spc="10" dirty="0">
                <a:latin typeface="Cambria"/>
                <a:cs typeface="Cambria"/>
              </a:rPr>
              <a:t> </a:t>
            </a:r>
            <a:r>
              <a:rPr lang="en-IN" sz="1800" spc="-5" dirty="0">
                <a:latin typeface="Cambria"/>
                <a:cs typeface="Cambria"/>
              </a:rPr>
              <a:t>Britannia</a:t>
            </a:r>
            <a:r>
              <a:rPr sz="1800" spc="-5" dirty="0">
                <a:latin typeface="Cambria"/>
                <a:cs typeface="Cambria"/>
              </a:rPr>
              <a:t>,</a:t>
            </a:r>
            <a:r>
              <a:rPr sz="1800" spc="50" dirty="0">
                <a:latin typeface="Cambria"/>
                <a:cs typeface="Cambria"/>
              </a:rPr>
              <a:t> </a:t>
            </a:r>
            <a:r>
              <a:rPr sz="1800" spc="-5" dirty="0">
                <a:latin typeface="Cambria"/>
                <a:cs typeface="Cambria"/>
              </a:rPr>
              <a:t>envision</a:t>
            </a:r>
            <a:r>
              <a:rPr sz="1800" spc="-6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symphony</a:t>
            </a:r>
            <a:r>
              <a:rPr sz="1800" spc="10" dirty="0">
                <a:latin typeface="Cambria"/>
                <a:cs typeface="Cambria"/>
              </a:rPr>
              <a:t> </a:t>
            </a:r>
            <a:r>
              <a:rPr sz="1800" dirty="0">
                <a:latin typeface="Cambria"/>
                <a:cs typeface="Cambria"/>
              </a:rPr>
              <a:t>of </a:t>
            </a:r>
            <a:r>
              <a:rPr sz="1800" spc="-10" dirty="0">
                <a:latin typeface="Cambria"/>
                <a:cs typeface="Cambria"/>
              </a:rPr>
              <a:t>creativity</a:t>
            </a:r>
            <a:r>
              <a:rPr sz="1800" spc="10" dirty="0">
                <a:latin typeface="Cambria"/>
                <a:cs typeface="Cambria"/>
              </a:rPr>
              <a:t> </a:t>
            </a:r>
            <a:r>
              <a:rPr sz="1800" spc="-5" dirty="0">
                <a:latin typeface="Cambria"/>
                <a:cs typeface="Cambria"/>
              </a:rPr>
              <a:t>and </a:t>
            </a:r>
            <a:r>
              <a:rPr sz="1800" dirty="0">
                <a:latin typeface="Cambria"/>
                <a:cs typeface="Cambria"/>
              </a:rPr>
              <a:t> </a:t>
            </a:r>
            <a:r>
              <a:rPr sz="1800" spc="-10" dirty="0">
                <a:latin typeface="Cambria"/>
                <a:cs typeface="Cambria"/>
              </a:rPr>
              <a:t>strategic</a:t>
            </a:r>
            <a:r>
              <a:rPr sz="1800" spc="5" dirty="0">
                <a:latin typeface="Cambria"/>
                <a:cs typeface="Cambria"/>
              </a:rPr>
              <a:t> </a:t>
            </a:r>
            <a:r>
              <a:rPr sz="1800" spc="-5" dirty="0">
                <a:latin typeface="Cambria"/>
                <a:cs typeface="Cambria"/>
              </a:rPr>
              <a:t>brilliance </a:t>
            </a:r>
            <a:r>
              <a:rPr sz="1800" spc="-10" dirty="0">
                <a:latin typeface="Cambria"/>
                <a:cs typeface="Cambria"/>
              </a:rPr>
              <a:t>.picture</a:t>
            </a:r>
            <a:r>
              <a:rPr sz="1800" spc="20" dirty="0">
                <a:latin typeface="Cambria"/>
                <a:cs typeface="Cambria"/>
              </a:rPr>
              <a:t> </a:t>
            </a:r>
            <a:r>
              <a:rPr sz="1800" spc="-5" dirty="0">
                <a:latin typeface="Cambria"/>
                <a:cs typeface="Cambria"/>
              </a:rPr>
              <a:t>vibrant</a:t>
            </a:r>
            <a:r>
              <a:rPr sz="1800" spc="-15" dirty="0">
                <a:latin typeface="Cambria"/>
                <a:cs typeface="Cambria"/>
              </a:rPr>
              <a:t> </a:t>
            </a:r>
            <a:r>
              <a:rPr sz="1800" spc="-10" dirty="0">
                <a:latin typeface="Cambria"/>
                <a:cs typeface="Cambria"/>
              </a:rPr>
              <a:t>narratives</a:t>
            </a:r>
            <a:r>
              <a:rPr sz="1800" spc="-15" dirty="0">
                <a:latin typeface="Cambria"/>
                <a:cs typeface="Cambria"/>
              </a:rPr>
              <a:t> </a:t>
            </a:r>
            <a:r>
              <a:rPr sz="1800" spc="-5" dirty="0">
                <a:latin typeface="Cambria"/>
                <a:cs typeface="Cambria"/>
              </a:rPr>
              <a:t>celebrating</a:t>
            </a:r>
            <a:r>
              <a:rPr sz="1800" spc="38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heritage</a:t>
            </a:r>
            <a:r>
              <a:rPr sz="1800" spc="-30" dirty="0">
                <a:latin typeface="Cambria"/>
                <a:cs typeface="Cambria"/>
              </a:rPr>
              <a:t> </a:t>
            </a:r>
            <a:r>
              <a:rPr sz="1800" dirty="0">
                <a:latin typeface="Cambria"/>
                <a:cs typeface="Cambria"/>
              </a:rPr>
              <a:t>and </a:t>
            </a:r>
            <a:r>
              <a:rPr sz="1800" spc="-5" dirty="0">
                <a:latin typeface="Cambria"/>
                <a:cs typeface="Cambria"/>
              </a:rPr>
              <a:t>quality</a:t>
            </a:r>
            <a:r>
              <a:rPr sz="1800" spc="15" dirty="0">
                <a:latin typeface="Cambria"/>
                <a:cs typeface="Cambria"/>
              </a:rPr>
              <a:t> </a:t>
            </a:r>
            <a:r>
              <a:rPr sz="1800" dirty="0">
                <a:latin typeface="Cambria"/>
                <a:cs typeface="Cambria"/>
              </a:rPr>
              <a:t>of</a:t>
            </a:r>
            <a:r>
              <a:rPr sz="1800" spc="15" dirty="0">
                <a:latin typeface="Cambria"/>
                <a:cs typeface="Cambria"/>
              </a:rPr>
              <a:t> </a:t>
            </a:r>
            <a:r>
              <a:rPr lang="en-IN" sz="1800" spc="-10" dirty="0">
                <a:latin typeface="Cambria"/>
                <a:cs typeface="Cambria"/>
              </a:rPr>
              <a:t>Britannia</a:t>
            </a:r>
            <a:r>
              <a:rPr sz="1800" spc="25" dirty="0">
                <a:latin typeface="Cambria"/>
                <a:cs typeface="Cambria"/>
              </a:rPr>
              <a:t> </a:t>
            </a:r>
            <a:r>
              <a:rPr sz="1800" spc="-10" dirty="0">
                <a:latin typeface="Cambria"/>
                <a:cs typeface="Cambria"/>
              </a:rPr>
              <a:t>products, </a:t>
            </a:r>
            <a:r>
              <a:rPr sz="1800" spc="-5" dirty="0">
                <a:latin typeface="Cambria"/>
                <a:cs typeface="Cambria"/>
              </a:rPr>
              <a:t> resonating with </a:t>
            </a:r>
            <a:r>
              <a:rPr sz="1800" spc="-10" dirty="0">
                <a:latin typeface="Cambria"/>
                <a:cs typeface="Cambria"/>
              </a:rPr>
              <a:t>warmth </a:t>
            </a:r>
            <a:r>
              <a:rPr sz="1800" dirty="0">
                <a:latin typeface="Cambria"/>
                <a:cs typeface="Cambria"/>
              </a:rPr>
              <a:t>and </a:t>
            </a:r>
            <a:r>
              <a:rPr sz="1800" spc="-5" dirty="0">
                <a:latin typeface="Cambria"/>
                <a:cs typeface="Cambria"/>
              </a:rPr>
              <a:t>nostalgia. </a:t>
            </a:r>
            <a:r>
              <a:rPr sz="1800" spc="-10" dirty="0">
                <a:latin typeface="Cambria"/>
                <a:cs typeface="Cambria"/>
              </a:rPr>
              <a:t>Embrace</a:t>
            </a:r>
            <a:r>
              <a:rPr sz="1800" spc="-5" dirty="0">
                <a:latin typeface="Cambria"/>
                <a:cs typeface="Cambria"/>
              </a:rPr>
              <a:t> </a:t>
            </a:r>
            <a:r>
              <a:rPr sz="1800" spc="-15" dirty="0">
                <a:latin typeface="Cambria"/>
                <a:cs typeface="Cambria"/>
              </a:rPr>
              <a:t>innovative </a:t>
            </a:r>
            <a:r>
              <a:rPr sz="1800" dirty="0">
                <a:latin typeface="Cambria"/>
                <a:cs typeface="Cambria"/>
              </a:rPr>
              <a:t>digital campaigns </a:t>
            </a:r>
            <a:r>
              <a:rPr sz="1800" spc="-5" dirty="0">
                <a:latin typeface="Cambria"/>
                <a:cs typeface="Cambria"/>
              </a:rPr>
              <a:t>that </a:t>
            </a:r>
            <a:r>
              <a:rPr sz="1800" dirty="0">
                <a:latin typeface="Cambria"/>
                <a:cs typeface="Cambria"/>
              </a:rPr>
              <a:t>connect </a:t>
            </a:r>
            <a:r>
              <a:rPr sz="1800" spc="-5" dirty="0">
                <a:latin typeface="Cambria"/>
                <a:cs typeface="Cambria"/>
              </a:rPr>
              <a:t>with audiences </a:t>
            </a:r>
            <a:r>
              <a:rPr sz="1800" spc="-385" dirty="0">
                <a:latin typeface="Cambria"/>
                <a:cs typeface="Cambria"/>
              </a:rPr>
              <a:t> </a:t>
            </a:r>
            <a:r>
              <a:rPr sz="1800" dirty="0">
                <a:latin typeface="Cambria"/>
                <a:cs typeface="Cambria"/>
              </a:rPr>
              <a:t>on</a:t>
            </a:r>
            <a:r>
              <a:rPr sz="1800" spc="-5" dirty="0">
                <a:latin typeface="Cambria"/>
                <a:cs typeface="Cambria"/>
              </a:rPr>
              <a:t> </a:t>
            </a:r>
            <a:r>
              <a:rPr sz="1800" dirty="0">
                <a:latin typeface="Cambria"/>
                <a:cs typeface="Cambria"/>
              </a:rPr>
              <a:t>a</a:t>
            </a:r>
            <a:r>
              <a:rPr sz="1800" spc="-5" dirty="0">
                <a:latin typeface="Cambria"/>
                <a:cs typeface="Cambria"/>
              </a:rPr>
              <a:t> </a:t>
            </a:r>
            <a:r>
              <a:rPr sz="1800" dirty="0">
                <a:latin typeface="Cambria"/>
                <a:cs typeface="Cambria"/>
              </a:rPr>
              <a:t>personal</a:t>
            </a:r>
            <a:r>
              <a:rPr sz="1800" spc="-40" dirty="0">
                <a:latin typeface="Cambria"/>
                <a:cs typeface="Cambria"/>
              </a:rPr>
              <a:t> </a:t>
            </a:r>
            <a:r>
              <a:rPr sz="1800" spc="-10" dirty="0">
                <a:latin typeface="Cambria"/>
                <a:cs typeface="Cambria"/>
              </a:rPr>
              <a:t>level,</a:t>
            </a:r>
            <a:r>
              <a:rPr sz="1800" spc="5" dirty="0">
                <a:latin typeface="Cambria"/>
                <a:cs typeface="Cambria"/>
              </a:rPr>
              <a:t> </a:t>
            </a:r>
            <a:r>
              <a:rPr sz="1800" spc="-10" dirty="0">
                <a:latin typeface="Cambria"/>
                <a:cs typeface="Cambria"/>
              </a:rPr>
              <a:t>fostering</a:t>
            </a:r>
            <a:r>
              <a:rPr sz="1800" spc="10" dirty="0">
                <a:latin typeface="Cambria"/>
                <a:cs typeface="Cambria"/>
              </a:rPr>
              <a:t> </a:t>
            </a:r>
            <a:r>
              <a:rPr sz="1800" spc="-15" dirty="0">
                <a:latin typeface="Cambria"/>
                <a:cs typeface="Cambria"/>
              </a:rPr>
              <a:t>loyalty</a:t>
            </a:r>
            <a:r>
              <a:rPr sz="1800" spc="15" dirty="0">
                <a:latin typeface="Cambria"/>
                <a:cs typeface="Cambria"/>
              </a:rPr>
              <a:t> </a:t>
            </a:r>
            <a:r>
              <a:rPr sz="1800" dirty="0">
                <a:latin typeface="Cambria"/>
                <a:cs typeface="Cambria"/>
              </a:rPr>
              <a:t>and</a:t>
            </a:r>
            <a:r>
              <a:rPr sz="1800" spc="-25" dirty="0">
                <a:latin typeface="Cambria"/>
                <a:cs typeface="Cambria"/>
              </a:rPr>
              <a:t> advocacy.</a:t>
            </a:r>
            <a:r>
              <a:rPr sz="1800" spc="-45" dirty="0">
                <a:latin typeface="Cambria"/>
                <a:cs typeface="Cambria"/>
              </a:rPr>
              <a:t> </a:t>
            </a:r>
            <a:r>
              <a:rPr sz="1800" spc="-10" dirty="0">
                <a:latin typeface="Cambria"/>
                <a:cs typeface="Cambria"/>
              </a:rPr>
              <a:t>This</a:t>
            </a:r>
            <a:r>
              <a:rPr sz="1800" spc="10" dirty="0">
                <a:latin typeface="Cambria"/>
                <a:cs typeface="Cambria"/>
              </a:rPr>
              <a:t> </a:t>
            </a:r>
            <a:r>
              <a:rPr sz="1800" spc="-5" dirty="0">
                <a:latin typeface="Cambria"/>
                <a:cs typeface="Cambria"/>
              </a:rPr>
              <a:t>harmonious</a:t>
            </a:r>
            <a:r>
              <a:rPr sz="1800" spc="10" dirty="0">
                <a:latin typeface="Cambria"/>
                <a:cs typeface="Cambria"/>
              </a:rPr>
              <a:t> </a:t>
            </a:r>
            <a:r>
              <a:rPr sz="1800" spc="-5" dirty="0">
                <a:latin typeface="Cambria"/>
                <a:cs typeface="Cambria"/>
              </a:rPr>
              <a:t>blend</a:t>
            </a:r>
            <a:r>
              <a:rPr sz="1800" dirty="0">
                <a:latin typeface="Cambria"/>
                <a:cs typeface="Cambria"/>
              </a:rPr>
              <a:t> of </a:t>
            </a:r>
            <a:r>
              <a:rPr sz="1800" spc="-10" dirty="0">
                <a:latin typeface="Cambria"/>
                <a:cs typeface="Cambria"/>
              </a:rPr>
              <a:t>storytelling</a:t>
            </a:r>
            <a:r>
              <a:rPr sz="1800" spc="35" dirty="0">
                <a:latin typeface="Cambria"/>
                <a:cs typeface="Cambria"/>
              </a:rPr>
              <a:t> </a:t>
            </a:r>
            <a:r>
              <a:rPr sz="1800" dirty="0">
                <a:latin typeface="Cambria"/>
                <a:cs typeface="Cambria"/>
              </a:rPr>
              <a:t>and </a:t>
            </a:r>
            <a:r>
              <a:rPr sz="1800" spc="-10" dirty="0">
                <a:latin typeface="Cambria"/>
                <a:cs typeface="Cambria"/>
              </a:rPr>
              <a:t>strategic </a:t>
            </a:r>
            <a:r>
              <a:rPr sz="1800" spc="-5" dirty="0">
                <a:latin typeface="Cambria"/>
                <a:cs typeface="Cambria"/>
              </a:rPr>
              <a:t> outreach</a:t>
            </a:r>
            <a:r>
              <a:rPr sz="1800" spc="-30" dirty="0">
                <a:latin typeface="Cambria"/>
                <a:cs typeface="Cambria"/>
              </a:rPr>
              <a:t> </a:t>
            </a:r>
            <a:r>
              <a:rPr sz="1800" dirty="0">
                <a:latin typeface="Cambria"/>
                <a:cs typeface="Cambria"/>
              </a:rPr>
              <a:t>embodies</a:t>
            </a:r>
            <a:r>
              <a:rPr sz="1800" spc="-2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essence</a:t>
            </a:r>
            <a:r>
              <a:rPr sz="1800" spc="-35" dirty="0">
                <a:latin typeface="Cambria"/>
                <a:cs typeface="Cambria"/>
              </a:rPr>
              <a:t> </a:t>
            </a:r>
            <a:r>
              <a:rPr sz="1800" dirty="0">
                <a:latin typeface="Cambria"/>
                <a:cs typeface="Cambria"/>
              </a:rPr>
              <a:t>of</a:t>
            </a:r>
            <a:r>
              <a:rPr sz="1800" spc="-5" dirty="0">
                <a:latin typeface="Cambria"/>
                <a:cs typeface="Cambria"/>
              </a:rPr>
              <a:t> </a:t>
            </a:r>
            <a:r>
              <a:rPr lang="en-IN" spc="-5" dirty="0">
                <a:latin typeface="Cambria"/>
                <a:cs typeface="Cambria"/>
              </a:rPr>
              <a:t>Britannia</a:t>
            </a:r>
            <a:r>
              <a:rPr sz="1800" spc="-5" dirty="0">
                <a:latin typeface="Cambria"/>
                <a:cs typeface="Cambria"/>
              </a:rPr>
              <a:t>’s</a:t>
            </a:r>
            <a:r>
              <a:rPr sz="1800" spc="25" dirty="0">
                <a:latin typeface="Cambria"/>
                <a:cs typeface="Cambria"/>
              </a:rPr>
              <a:t> </a:t>
            </a:r>
            <a:r>
              <a:rPr sz="1800" dirty="0">
                <a:latin typeface="Cambria"/>
                <a:cs typeface="Cambria"/>
              </a:rPr>
              <a:t>iconic</a:t>
            </a:r>
            <a:r>
              <a:rPr sz="1800" spc="-40" dirty="0">
                <a:latin typeface="Cambria"/>
                <a:cs typeface="Cambria"/>
              </a:rPr>
              <a:t> </a:t>
            </a:r>
            <a:r>
              <a:rPr sz="1800" spc="-10" dirty="0">
                <a:latin typeface="Cambria"/>
                <a:cs typeface="Cambria"/>
              </a:rPr>
              <a:t>brand</a:t>
            </a:r>
            <a:r>
              <a:rPr sz="1800" spc="-5" dirty="0">
                <a:latin typeface="Cambria"/>
                <a:cs typeface="Cambria"/>
              </a:rPr>
              <a:t> </a:t>
            </a:r>
            <a:r>
              <a:rPr sz="1800" spc="-25" dirty="0">
                <a:latin typeface="Cambria"/>
                <a:cs typeface="Cambria"/>
              </a:rPr>
              <a:t>journey.</a:t>
            </a:r>
            <a:endParaRPr sz="1800" dirty="0">
              <a:latin typeface="Cambria"/>
              <a:cs typeface="Cambria"/>
            </a:endParaRPr>
          </a:p>
          <a:p>
            <a:pPr>
              <a:lnSpc>
                <a:spcPct val="100000"/>
              </a:lnSpc>
            </a:pPr>
            <a:endParaRPr sz="2100" dirty="0">
              <a:latin typeface="Cambria"/>
              <a:cs typeface="Cambria"/>
            </a:endParaRPr>
          </a:p>
          <a:p>
            <a:pPr marL="12700">
              <a:lnSpc>
                <a:spcPts val="2055"/>
              </a:lnSpc>
              <a:spcBef>
                <a:spcPts val="1265"/>
              </a:spcBef>
            </a:pPr>
            <a:r>
              <a:rPr sz="1800" dirty="0">
                <a:latin typeface="Cambria"/>
                <a:cs typeface="Cambria"/>
              </a:rPr>
              <a:t>Digital</a:t>
            </a:r>
            <a:r>
              <a:rPr sz="1800" spc="-20" dirty="0">
                <a:latin typeface="Cambria"/>
                <a:cs typeface="Cambria"/>
              </a:rPr>
              <a:t> </a:t>
            </a:r>
            <a:r>
              <a:rPr sz="1800" spc="-5" dirty="0">
                <a:latin typeface="Cambria"/>
                <a:cs typeface="Cambria"/>
              </a:rPr>
              <a:t>marketing channel</a:t>
            </a:r>
            <a:r>
              <a:rPr sz="1800" spc="-20" dirty="0">
                <a:latin typeface="Cambria"/>
                <a:cs typeface="Cambria"/>
              </a:rPr>
              <a:t> </a:t>
            </a:r>
            <a:r>
              <a:rPr sz="1800" spc="-5" dirty="0">
                <a:latin typeface="Cambria"/>
                <a:cs typeface="Cambria"/>
              </a:rPr>
              <a:t>including </a:t>
            </a:r>
            <a:r>
              <a:rPr sz="1800" dirty="0">
                <a:latin typeface="Cambria"/>
                <a:cs typeface="Cambria"/>
              </a:rPr>
              <a:t>social</a:t>
            </a:r>
            <a:r>
              <a:rPr sz="1800" spc="-20" dirty="0">
                <a:latin typeface="Cambria"/>
                <a:cs typeface="Cambria"/>
              </a:rPr>
              <a:t> </a:t>
            </a:r>
            <a:r>
              <a:rPr sz="1800" dirty="0">
                <a:latin typeface="Cambria"/>
                <a:cs typeface="Cambria"/>
              </a:rPr>
              <a:t>media,</a:t>
            </a:r>
            <a:r>
              <a:rPr sz="1800" spc="-15" dirty="0">
                <a:latin typeface="Cambria"/>
                <a:cs typeface="Cambria"/>
              </a:rPr>
              <a:t> </a:t>
            </a:r>
            <a:r>
              <a:rPr sz="1800" dirty="0">
                <a:latin typeface="Cambria"/>
                <a:cs typeface="Cambria"/>
              </a:rPr>
              <a:t>e </a:t>
            </a:r>
            <a:r>
              <a:rPr sz="1800" spc="-5" dirty="0">
                <a:latin typeface="Cambria"/>
                <a:cs typeface="Cambria"/>
              </a:rPr>
              <a:t>mail</a:t>
            </a:r>
            <a:r>
              <a:rPr sz="1800" spc="5" dirty="0">
                <a:latin typeface="Cambria"/>
                <a:cs typeface="Cambria"/>
              </a:rPr>
              <a:t> </a:t>
            </a:r>
            <a:r>
              <a:rPr sz="1800" spc="-5" dirty="0">
                <a:latin typeface="Cambria"/>
                <a:cs typeface="Cambria"/>
              </a:rPr>
              <a:t>marketing </a:t>
            </a:r>
            <a:r>
              <a:rPr sz="1800" dirty="0">
                <a:latin typeface="Cambria"/>
                <a:cs typeface="Cambria"/>
              </a:rPr>
              <a:t>and</a:t>
            </a:r>
            <a:r>
              <a:rPr sz="1800" spc="-25" dirty="0">
                <a:latin typeface="Cambria"/>
                <a:cs typeface="Cambria"/>
              </a:rPr>
              <a:t> </a:t>
            </a:r>
            <a:r>
              <a:rPr sz="1800" spc="-5" dirty="0">
                <a:latin typeface="Cambria"/>
                <a:cs typeface="Cambria"/>
              </a:rPr>
              <a:t>influencer</a:t>
            </a:r>
            <a:r>
              <a:rPr sz="1800" spc="-10" dirty="0">
                <a:latin typeface="Cambria"/>
                <a:cs typeface="Cambria"/>
              </a:rPr>
              <a:t> </a:t>
            </a:r>
            <a:r>
              <a:rPr sz="1800" spc="-5" dirty="0">
                <a:latin typeface="Cambria"/>
                <a:cs typeface="Cambria"/>
              </a:rPr>
              <a:t>collaborations</a:t>
            </a:r>
            <a:r>
              <a:rPr sz="1800" spc="-35" dirty="0">
                <a:latin typeface="Cambria"/>
                <a:cs typeface="Cambria"/>
              </a:rPr>
              <a:t> </a:t>
            </a:r>
            <a:r>
              <a:rPr sz="1800" spc="-20" dirty="0">
                <a:latin typeface="Cambria"/>
                <a:cs typeface="Cambria"/>
              </a:rPr>
              <a:t>to</a:t>
            </a:r>
            <a:endParaRPr sz="1800" dirty="0">
              <a:latin typeface="Cambria"/>
              <a:cs typeface="Cambria"/>
            </a:endParaRPr>
          </a:p>
          <a:p>
            <a:pPr marL="12700">
              <a:lnSpc>
                <a:spcPts val="2055"/>
              </a:lnSpc>
            </a:pPr>
            <a:r>
              <a:rPr sz="1800" spc="-10" dirty="0">
                <a:latin typeface="Cambria"/>
                <a:cs typeface="Cambria"/>
              </a:rPr>
              <a:t>promote</a:t>
            </a:r>
            <a:r>
              <a:rPr sz="1800" spc="-20" dirty="0">
                <a:latin typeface="Cambria"/>
                <a:cs typeface="Cambria"/>
              </a:rPr>
              <a:t> </a:t>
            </a:r>
            <a:r>
              <a:rPr sz="1800" dirty="0">
                <a:latin typeface="Cambria"/>
                <a:cs typeface="Cambria"/>
              </a:rPr>
              <a:t>its</a:t>
            </a:r>
            <a:r>
              <a:rPr sz="1800" spc="15" dirty="0">
                <a:latin typeface="Cambria"/>
                <a:cs typeface="Cambria"/>
              </a:rPr>
              <a:t> </a:t>
            </a:r>
            <a:r>
              <a:rPr sz="1800" spc="-5" dirty="0">
                <a:latin typeface="Cambria"/>
                <a:cs typeface="Cambria"/>
              </a:rPr>
              <a:t>products</a:t>
            </a:r>
            <a:r>
              <a:rPr sz="1800" dirty="0">
                <a:latin typeface="Cambria"/>
                <a:cs typeface="Cambria"/>
              </a:rPr>
              <a:t> and</a:t>
            </a:r>
            <a:r>
              <a:rPr sz="1800" spc="-35" dirty="0">
                <a:latin typeface="Cambria"/>
                <a:cs typeface="Cambria"/>
              </a:rPr>
              <a:t> </a:t>
            </a:r>
            <a:r>
              <a:rPr sz="1800" dirty="0">
                <a:latin typeface="Cambria"/>
                <a:cs typeface="Cambria"/>
              </a:rPr>
              <a:t>connect</a:t>
            </a:r>
            <a:r>
              <a:rPr sz="1800" spc="-55" dirty="0">
                <a:latin typeface="Cambria"/>
                <a:cs typeface="Cambria"/>
              </a:rPr>
              <a:t> </a:t>
            </a:r>
            <a:r>
              <a:rPr sz="1800" spc="-5" dirty="0">
                <a:latin typeface="Cambria"/>
                <a:cs typeface="Cambria"/>
              </a:rPr>
              <a:t>with</a:t>
            </a:r>
            <a:r>
              <a:rPr sz="1800" spc="20" dirty="0">
                <a:latin typeface="Cambria"/>
                <a:cs typeface="Cambria"/>
              </a:rPr>
              <a:t> </a:t>
            </a:r>
            <a:r>
              <a:rPr sz="1800" dirty="0">
                <a:latin typeface="Cambria"/>
                <a:cs typeface="Cambria"/>
              </a:rPr>
              <a:t>its</a:t>
            </a:r>
            <a:r>
              <a:rPr sz="1800" spc="-10" dirty="0">
                <a:latin typeface="Cambria"/>
                <a:cs typeface="Cambria"/>
              </a:rPr>
              <a:t> </a:t>
            </a:r>
            <a:r>
              <a:rPr sz="1800" dirty="0">
                <a:latin typeface="Cambria"/>
                <a:cs typeface="Cambria"/>
              </a:rPr>
              <a:t>audience</a:t>
            </a:r>
            <a:r>
              <a:rPr sz="1800" spc="-35" dirty="0">
                <a:latin typeface="Cambria"/>
                <a:cs typeface="Cambria"/>
              </a:rPr>
              <a:t> </a:t>
            </a:r>
            <a:r>
              <a:rPr sz="1800" dirty="0">
                <a:latin typeface="Cambria"/>
                <a:cs typeface="Cambria"/>
              </a:rPr>
              <a:t>in</a:t>
            </a:r>
            <a:r>
              <a:rPr sz="1800" spc="-15" dirty="0">
                <a:latin typeface="Cambria"/>
                <a:cs typeface="Cambria"/>
              </a:rPr>
              <a:t> </a:t>
            </a:r>
            <a:r>
              <a:rPr sz="1800" spc="-10" dirty="0">
                <a:latin typeface="Cambria"/>
                <a:cs typeface="Cambria"/>
              </a:rPr>
              <a:t>the</a:t>
            </a:r>
            <a:r>
              <a:rPr sz="1800" spc="10" dirty="0">
                <a:latin typeface="Cambria"/>
                <a:cs typeface="Cambria"/>
              </a:rPr>
              <a:t> </a:t>
            </a:r>
            <a:r>
              <a:rPr sz="1800" dirty="0">
                <a:latin typeface="Cambria"/>
                <a:cs typeface="Cambria"/>
              </a:rPr>
              <a:t>digital</a:t>
            </a:r>
            <a:r>
              <a:rPr sz="1800" spc="-30" dirty="0">
                <a:latin typeface="Cambria"/>
                <a:cs typeface="Cambria"/>
              </a:rPr>
              <a:t> </a:t>
            </a:r>
            <a:r>
              <a:rPr sz="1800" spc="-5" dirty="0">
                <a:latin typeface="Cambria"/>
                <a:cs typeface="Cambria"/>
              </a:rPr>
              <a:t>sphere</a:t>
            </a:r>
            <a:endParaRPr sz="1800" dirty="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9875" y="674369"/>
            <a:ext cx="9235440" cy="655320"/>
          </a:xfrm>
          <a:prstGeom prst="rect">
            <a:avLst/>
          </a:prstGeom>
          <a:solidFill>
            <a:srgbClr val="FFFF00"/>
          </a:solidFill>
        </p:spPr>
        <p:txBody>
          <a:bodyPr vert="horz" wrap="square" lIns="0" tIns="0" rIns="0" bIns="0" rtlCol="0">
            <a:spAutoFit/>
          </a:bodyPr>
          <a:lstStyle/>
          <a:p>
            <a:pPr>
              <a:lnSpc>
                <a:spcPts val="5035"/>
              </a:lnSpc>
            </a:pPr>
            <a:r>
              <a:rPr sz="4400" spc="-120" dirty="0"/>
              <a:t>PART</a:t>
            </a:r>
            <a:r>
              <a:rPr sz="4400" spc="10" dirty="0"/>
              <a:t> </a:t>
            </a:r>
            <a:r>
              <a:rPr sz="4400" spc="-15" dirty="0"/>
              <a:t>4:Content</a:t>
            </a:r>
            <a:r>
              <a:rPr sz="4400" spc="70" dirty="0"/>
              <a:t> </a:t>
            </a:r>
            <a:r>
              <a:rPr sz="4400" spc="-20" dirty="0"/>
              <a:t>Creation</a:t>
            </a:r>
            <a:r>
              <a:rPr sz="4400" spc="25" dirty="0"/>
              <a:t> </a:t>
            </a:r>
            <a:r>
              <a:rPr sz="4400" spc="-10" dirty="0"/>
              <a:t>and</a:t>
            </a:r>
            <a:r>
              <a:rPr sz="4400" dirty="0"/>
              <a:t> </a:t>
            </a:r>
            <a:r>
              <a:rPr sz="4400" spc="-20" dirty="0"/>
              <a:t>Curation</a:t>
            </a:r>
            <a:endParaRPr sz="4400"/>
          </a:p>
        </p:txBody>
      </p:sp>
      <p:sp>
        <p:nvSpPr>
          <p:cNvPr id="3" name="object 3"/>
          <p:cNvSpPr txBox="1"/>
          <p:nvPr/>
        </p:nvSpPr>
        <p:spPr>
          <a:xfrm>
            <a:off x="917244" y="1724753"/>
            <a:ext cx="10197465" cy="3242106"/>
          </a:xfrm>
          <a:prstGeom prst="rect">
            <a:avLst/>
          </a:prstGeom>
        </p:spPr>
        <p:txBody>
          <a:bodyPr vert="horz" wrap="square" lIns="0" tIns="109855" rIns="0" bIns="0" rtlCol="0">
            <a:spAutoFit/>
          </a:bodyPr>
          <a:lstStyle/>
          <a:p>
            <a:pPr marL="12700">
              <a:lnSpc>
                <a:spcPct val="100000"/>
              </a:lnSpc>
              <a:spcBef>
                <a:spcPts val="865"/>
              </a:spcBef>
            </a:pPr>
            <a:r>
              <a:rPr sz="2000" b="1" spc="-25" dirty="0">
                <a:latin typeface="Cambria"/>
                <a:cs typeface="Cambria"/>
              </a:rPr>
              <a:t>Post</a:t>
            </a:r>
            <a:r>
              <a:rPr sz="2000" b="1" spc="-15" dirty="0">
                <a:latin typeface="Cambria"/>
                <a:cs typeface="Cambria"/>
              </a:rPr>
              <a:t> Creation:</a:t>
            </a:r>
            <a:endParaRPr sz="2000" dirty="0">
              <a:latin typeface="Cambria"/>
              <a:cs typeface="Cambria"/>
            </a:endParaRPr>
          </a:p>
          <a:p>
            <a:pPr marL="298450" marR="5080" indent="-285750">
              <a:lnSpc>
                <a:spcPct val="91200"/>
              </a:lnSpc>
              <a:spcBef>
                <a:spcPts val="1160"/>
              </a:spcBef>
              <a:buSzPct val="111111"/>
              <a:buFont typeface="Wingdings" panose="05000000000000000000" pitchFamily="2" charset="2"/>
              <a:buChar char="Ø"/>
              <a:tabLst>
                <a:tab pos="295910" algn="l"/>
                <a:tab pos="296545" algn="l"/>
              </a:tabLst>
            </a:pPr>
            <a:r>
              <a:rPr sz="1800" b="1" dirty="0">
                <a:latin typeface="Cambria"/>
                <a:cs typeface="Cambria"/>
              </a:rPr>
              <a:t>Select</a:t>
            </a:r>
            <a:r>
              <a:rPr sz="1800" b="1" spc="-5" dirty="0">
                <a:latin typeface="Cambria"/>
                <a:cs typeface="Cambria"/>
              </a:rPr>
              <a:t> </a:t>
            </a:r>
            <a:r>
              <a:rPr sz="1800" b="1" spc="-15" dirty="0">
                <a:latin typeface="Cambria"/>
                <a:cs typeface="Cambria"/>
              </a:rPr>
              <a:t>Content</a:t>
            </a:r>
            <a:r>
              <a:rPr sz="1800" b="1" spc="50" dirty="0">
                <a:latin typeface="Cambria"/>
                <a:cs typeface="Cambria"/>
              </a:rPr>
              <a:t> </a:t>
            </a:r>
            <a:r>
              <a:rPr sz="1800" b="1" spc="-5" dirty="0">
                <a:latin typeface="Cambria"/>
                <a:cs typeface="Cambria"/>
              </a:rPr>
              <a:t>Categories:</a:t>
            </a:r>
            <a:r>
              <a:rPr sz="1800" b="1" spc="-20" dirty="0">
                <a:latin typeface="Cambria"/>
                <a:cs typeface="Cambria"/>
              </a:rPr>
              <a:t> </a:t>
            </a:r>
            <a:r>
              <a:rPr sz="1800" spc="-10" dirty="0">
                <a:latin typeface="Cambria"/>
                <a:cs typeface="Cambria"/>
              </a:rPr>
              <a:t>The</a:t>
            </a:r>
            <a:r>
              <a:rPr sz="1800" spc="15" dirty="0">
                <a:latin typeface="Cambria"/>
                <a:cs typeface="Cambria"/>
              </a:rPr>
              <a:t> </a:t>
            </a:r>
            <a:r>
              <a:rPr lang="en-IN" spc="-10" dirty="0">
                <a:latin typeface="Cambria"/>
                <a:cs typeface="Cambria"/>
              </a:rPr>
              <a:t>Britannia</a:t>
            </a:r>
            <a:r>
              <a:rPr sz="1800" spc="25" dirty="0">
                <a:latin typeface="Cambria"/>
                <a:cs typeface="Cambria"/>
              </a:rPr>
              <a:t> </a:t>
            </a:r>
            <a:r>
              <a:rPr sz="1800" dirty="0">
                <a:latin typeface="Cambria"/>
                <a:cs typeface="Cambria"/>
              </a:rPr>
              <a:t>Model</a:t>
            </a:r>
            <a:r>
              <a:rPr sz="1800" spc="-50" dirty="0">
                <a:latin typeface="Cambria"/>
                <a:cs typeface="Cambria"/>
              </a:rPr>
              <a:t> </a:t>
            </a:r>
            <a:r>
              <a:rPr sz="1800" dirty="0">
                <a:latin typeface="Cambria"/>
                <a:cs typeface="Cambria"/>
              </a:rPr>
              <a:t>of dairy</a:t>
            </a:r>
            <a:r>
              <a:rPr sz="1800" spc="-5" dirty="0">
                <a:latin typeface="Cambria"/>
                <a:cs typeface="Cambria"/>
              </a:rPr>
              <a:t> development</a:t>
            </a:r>
            <a:r>
              <a:rPr sz="1800" spc="-45" dirty="0">
                <a:latin typeface="Cambria"/>
                <a:cs typeface="Cambria"/>
              </a:rPr>
              <a:t> </a:t>
            </a:r>
            <a:r>
              <a:rPr sz="1800" dirty="0">
                <a:latin typeface="Cambria"/>
                <a:cs typeface="Cambria"/>
              </a:rPr>
              <a:t>is</a:t>
            </a:r>
            <a:r>
              <a:rPr sz="1800" spc="1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three</a:t>
            </a:r>
            <a:r>
              <a:rPr sz="1800" spc="-5" dirty="0">
                <a:latin typeface="Cambria"/>
                <a:cs typeface="Cambria"/>
              </a:rPr>
              <a:t> tiered </a:t>
            </a:r>
            <a:r>
              <a:rPr sz="1800" spc="-10" dirty="0">
                <a:latin typeface="Cambria"/>
                <a:cs typeface="Cambria"/>
              </a:rPr>
              <a:t>structure</a:t>
            </a:r>
            <a:r>
              <a:rPr sz="1800" spc="70" dirty="0">
                <a:latin typeface="Cambria"/>
                <a:cs typeface="Cambria"/>
              </a:rPr>
              <a:t> </a:t>
            </a:r>
            <a:r>
              <a:rPr sz="1800" spc="-5" dirty="0">
                <a:latin typeface="Cambria"/>
                <a:cs typeface="Cambria"/>
              </a:rPr>
              <a:t>with</a:t>
            </a:r>
            <a:r>
              <a:rPr sz="1800" spc="20" dirty="0">
                <a:latin typeface="Cambria"/>
                <a:cs typeface="Cambria"/>
              </a:rPr>
              <a:t> </a:t>
            </a:r>
            <a:r>
              <a:rPr sz="1800" spc="-10" dirty="0">
                <a:latin typeface="Cambria"/>
                <a:cs typeface="Cambria"/>
              </a:rPr>
              <a:t>the </a:t>
            </a:r>
            <a:r>
              <a:rPr sz="1800" spc="-380" dirty="0">
                <a:latin typeface="Cambria"/>
                <a:cs typeface="Cambria"/>
              </a:rPr>
              <a:t> </a:t>
            </a:r>
            <a:r>
              <a:rPr sz="1800" dirty="0">
                <a:latin typeface="Cambria"/>
                <a:cs typeface="Cambria"/>
              </a:rPr>
              <a:t>dairy </a:t>
            </a:r>
            <a:r>
              <a:rPr sz="1800" spc="-10" dirty="0">
                <a:latin typeface="Cambria"/>
                <a:cs typeface="Cambria"/>
              </a:rPr>
              <a:t>cooperative </a:t>
            </a:r>
            <a:r>
              <a:rPr sz="1800" dirty="0">
                <a:latin typeface="Cambria"/>
                <a:cs typeface="Cambria"/>
              </a:rPr>
              <a:t>societies at </a:t>
            </a:r>
            <a:r>
              <a:rPr sz="1800" spc="-10" dirty="0">
                <a:latin typeface="Cambria"/>
                <a:cs typeface="Cambria"/>
              </a:rPr>
              <a:t>the </a:t>
            </a:r>
            <a:r>
              <a:rPr sz="1800" spc="-5" dirty="0">
                <a:latin typeface="Cambria"/>
                <a:cs typeface="Cambria"/>
              </a:rPr>
              <a:t>village </a:t>
            </a:r>
            <a:r>
              <a:rPr sz="1800" spc="-10" dirty="0">
                <a:latin typeface="Cambria"/>
                <a:cs typeface="Cambria"/>
              </a:rPr>
              <a:t>level federated </a:t>
            </a:r>
            <a:r>
              <a:rPr sz="1800" dirty="0">
                <a:latin typeface="Cambria"/>
                <a:cs typeface="Cambria"/>
              </a:rPr>
              <a:t>under a </a:t>
            </a:r>
            <a:r>
              <a:rPr sz="1800" spc="-5" dirty="0">
                <a:latin typeface="Cambria"/>
                <a:cs typeface="Cambria"/>
              </a:rPr>
              <a:t>milk union </a:t>
            </a:r>
            <a:r>
              <a:rPr sz="1800" dirty="0">
                <a:latin typeface="Cambria"/>
                <a:cs typeface="Cambria"/>
              </a:rPr>
              <a:t>at </a:t>
            </a:r>
            <a:r>
              <a:rPr sz="1800" spc="-10" dirty="0">
                <a:latin typeface="Cambria"/>
                <a:cs typeface="Cambria"/>
              </a:rPr>
              <a:t>the </a:t>
            </a:r>
            <a:r>
              <a:rPr sz="1800" spc="-5" dirty="0">
                <a:latin typeface="Cambria"/>
                <a:cs typeface="Cambria"/>
              </a:rPr>
              <a:t>district </a:t>
            </a:r>
            <a:r>
              <a:rPr sz="1800" spc="-10" dirty="0">
                <a:latin typeface="Cambria"/>
                <a:cs typeface="Cambria"/>
              </a:rPr>
              <a:t>level </a:t>
            </a:r>
            <a:r>
              <a:rPr sz="1800" dirty="0">
                <a:latin typeface="Cambria"/>
                <a:cs typeface="Cambria"/>
              </a:rPr>
              <a:t>and a </a:t>
            </a:r>
            <a:r>
              <a:rPr sz="1800" spc="5" dirty="0">
                <a:latin typeface="Cambria"/>
                <a:cs typeface="Cambria"/>
              </a:rPr>
              <a:t> </a:t>
            </a:r>
            <a:r>
              <a:rPr sz="1800" spc="-5" dirty="0">
                <a:latin typeface="Cambria"/>
                <a:cs typeface="Cambria"/>
              </a:rPr>
              <a:t>federation</a:t>
            </a:r>
            <a:r>
              <a:rPr sz="1800" spc="-60" dirty="0">
                <a:latin typeface="Cambria"/>
                <a:cs typeface="Cambria"/>
              </a:rPr>
              <a:t> </a:t>
            </a:r>
            <a:r>
              <a:rPr sz="1800" dirty="0">
                <a:latin typeface="Cambria"/>
                <a:cs typeface="Cambria"/>
              </a:rPr>
              <a:t>of</a:t>
            </a:r>
            <a:r>
              <a:rPr sz="1800" spc="-10" dirty="0">
                <a:latin typeface="Cambria"/>
                <a:cs typeface="Cambria"/>
              </a:rPr>
              <a:t> </a:t>
            </a:r>
            <a:r>
              <a:rPr sz="1800" spc="-5" dirty="0">
                <a:latin typeface="Cambria"/>
                <a:cs typeface="Cambria"/>
              </a:rPr>
              <a:t>members</a:t>
            </a:r>
            <a:r>
              <a:rPr sz="1800" spc="25" dirty="0">
                <a:latin typeface="Cambria"/>
                <a:cs typeface="Cambria"/>
              </a:rPr>
              <a:t> </a:t>
            </a:r>
            <a:r>
              <a:rPr sz="1800" spc="-5" dirty="0">
                <a:latin typeface="Cambria"/>
                <a:cs typeface="Cambria"/>
              </a:rPr>
              <a:t>unions</a:t>
            </a:r>
            <a:r>
              <a:rPr sz="1800" spc="-20" dirty="0">
                <a:latin typeface="Cambria"/>
                <a:cs typeface="Cambria"/>
              </a:rPr>
              <a:t> </a:t>
            </a:r>
            <a:r>
              <a:rPr sz="1800" dirty="0">
                <a:latin typeface="Cambria"/>
                <a:cs typeface="Cambria"/>
              </a:rPr>
              <a:t>at </a:t>
            </a:r>
            <a:r>
              <a:rPr sz="1800" spc="-10" dirty="0">
                <a:latin typeface="Cambria"/>
                <a:cs typeface="Cambria"/>
              </a:rPr>
              <a:t>the</a:t>
            </a:r>
            <a:r>
              <a:rPr sz="1800" spc="15" dirty="0">
                <a:latin typeface="Cambria"/>
                <a:cs typeface="Cambria"/>
              </a:rPr>
              <a:t> </a:t>
            </a:r>
            <a:r>
              <a:rPr sz="1800" spc="-10" dirty="0">
                <a:latin typeface="Cambria"/>
                <a:cs typeface="Cambria"/>
              </a:rPr>
              <a:t>state</a:t>
            </a:r>
            <a:r>
              <a:rPr sz="1800" spc="15" dirty="0">
                <a:latin typeface="Cambria"/>
                <a:cs typeface="Cambria"/>
              </a:rPr>
              <a:t> </a:t>
            </a:r>
            <a:r>
              <a:rPr sz="1800" spc="-10" dirty="0">
                <a:latin typeface="Cambria"/>
                <a:cs typeface="Cambria"/>
              </a:rPr>
              <a:t>level.</a:t>
            </a:r>
            <a:endParaRPr sz="1800" dirty="0">
              <a:latin typeface="Cambria"/>
              <a:cs typeface="Cambria"/>
            </a:endParaRPr>
          </a:p>
          <a:p>
            <a:pPr marL="298450" indent="-285750">
              <a:lnSpc>
                <a:spcPct val="100000"/>
              </a:lnSpc>
              <a:spcBef>
                <a:spcPts val="770"/>
              </a:spcBef>
              <a:buFont typeface="Wingdings" panose="05000000000000000000" pitchFamily="2" charset="2"/>
              <a:buChar char="Ø"/>
              <a:tabLst>
                <a:tab pos="240665" algn="l"/>
                <a:tab pos="241300" algn="l"/>
              </a:tabLst>
            </a:pPr>
            <a:r>
              <a:rPr sz="1800" b="1" spc="-20" dirty="0">
                <a:latin typeface="Cambria"/>
                <a:cs typeface="Cambria"/>
              </a:rPr>
              <a:t>Format </a:t>
            </a:r>
            <a:r>
              <a:rPr sz="1800" b="1" spc="-10" dirty="0">
                <a:latin typeface="Cambria"/>
                <a:cs typeface="Cambria"/>
              </a:rPr>
              <a:t>1:</a:t>
            </a:r>
            <a:r>
              <a:rPr sz="1800" b="1" spc="-35" dirty="0">
                <a:latin typeface="Cambria"/>
                <a:cs typeface="Cambria"/>
              </a:rPr>
              <a:t> </a:t>
            </a:r>
            <a:r>
              <a:rPr sz="1800" spc="-5" dirty="0">
                <a:latin typeface="Cambria"/>
                <a:cs typeface="Cambria"/>
              </a:rPr>
              <a:t>Post</a:t>
            </a:r>
            <a:endParaRPr sz="1800" dirty="0">
              <a:latin typeface="Cambria"/>
              <a:cs typeface="Cambria"/>
            </a:endParaRPr>
          </a:p>
          <a:p>
            <a:pPr marL="342900" indent="-342900">
              <a:lnSpc>
                <a:spcPct val="100000"/>
              </a:lnSpc>
              <a:buFont typeface="Wingdings" panose="05000000000000000000" pitchFamily="2" charset="2"/>
              <a:buChar char="Ø"/>
            </a:pPr>
            <a:endParaRPr sz="2100" dirty="0">
              <a:latin typeface="Cambria"/>
              <a:cs typeface="Cambria"/>
            </a:endParaRPr>
          </a:p>
          <a:p>
            <a:pPr marL="298450" indent="-285750">
              <a:lnSpc>
                <a:spcPct val="100000"/>
              </a:lnSpc>
              <a:spcBef>
                <a:spcPts val="1280"/>
              </a:spcBef>
              <a:buFont typeface="Wingdings" panose="05000000000000000000" pitchFamily="2" charset="2"/>
              <a:buChar char="Ø"/>
              <a:tabLst>
                <a:tab pos="240665" algn="l"/>
                <a:tab pos="241300" algn="l"/>
              </a:tabLst>
            </a:pPr>
            <a:r>
              <a:rPr sz="1800" b="1" spc="-20" dirty="0">
                <a:latin typeface="Cambria"/>
                <a:cs typeface="Cambria"/>
              </a:rPr>
              <a:t>Format</a:t>
            </a:r>
            <a:r>
              <a:rPr sz="1800" b="1" spc="-10" dirty="0">
                <a:latin typeface="Cambria"/>
                <a:cs typeface="Cambria"/>
              </a:rPr>
              <a:t> 2:</a:t>
            </a:r>
            <a:r>
              <a:rPr sz="1800" b="1" spc="-30" dirty="0">
                <a:latin typeface="Cambria"/>
                <a:cs typeface="Cambria"/>
              </a:rPr>
              <a:t> </a:t>
            </a:r>
            <a:r>
              <a:rPr sz="1800" spc="-5" dirty="0">
                <a:latin typeface="Cambria"/>
                <a:cs typeface="Cambria"/>
              </a:rPr>
              <a:t>Reel</a:t>
            </a:r>
            <a:r>
              <a:rPr sz="1800" spc="-55" dirty="0">
                <a:latin typeface="Cambria"/>
                <a:cs typeface="Cambria"/>
              </a:rPr>
              <a:t> </a:t>
            </a:r>
            <a:r>
              <a:rPr sz="1800" dirty="0">
                <a:latin typeface="Cambria"/>
                <a:cs typeface="Cambria"/>
              </a:rPr>
              <a:t>post</a:t>
            </a:r>
          </a:p>
          <a:p>
            <a:pPr marL="342900" indent="-342900">
              <a:lnSpc>
                <a:spcPct val="100000"/>
              </a:lnSpc>
              <a:buFont typeface="Wingdings" panose="05000000000000000000" pitchFamily="2" charset="2"/>
              <a:buChar char="Ø"/>
            </a:pPr>
            <a:endParaRPr sz="2100" dirty="0">
              <a:latin typeface="Cambria"/>
              <a:cs typeface="Cambria"/>
            </a:endParaRPr>
          </a:p>
          <a:p>
            <a:pPr marL="298450" indent="-285750">
              <a:lnSpc>
                <a:spcPct val="100000"/>
              </a:lnSpc>
              <a:spcBef>
                <a:spcPts val="1265"/>
              </a:spcBef>
              <a:buFont typeface="Wingdings" panose="05000000000000000000" pitchFamily="2" charset="2"/>
              <a:buChar char="Ø"/>
              <a:tabLst>
                <a:tab pos="240665" algn="l"/>
                <a:tab pos="241300" algn="l"/>
              </a:tabLst>
            </a:pPr>
            <a:r>
              <a:rPr sz="1800" b="1" spc="-20" dirty="0">
                <a:latin typeface="Cambria"/>
                <a:cs typeface="Cambria"/>
              </a:rPr>
              <a:t>Format</a:t>
            </a:r>
            <a:r>
              <a:rPr sz="1800" b="1" spc="-5" dirty="0">
                <a:latin typeface="Cambria"/>
                <a:cs typeface="Cambria"/>
              </a:rPr>
              <a:t> </a:t>
            </a:r>
            <a:r>
              <a:rPr sz="1800" b="1" spc="-10" dirty="0">
                <a:latin typeface="Cambria"/>
                <a:cs typeface="Cambria"/>
              </a:rPr>
              <a:t>3:</a:t>
            </a:r>
            <a:r>
              <a:rPr sz="1800" b="1" spc="370" dirty="0">
                <a:latin typeface="Cambria"/>
                <a:cs typeface="Cambria"/>
              </a:rPr>
              <a:t> </a:t>
            </a:r>
            <a:r>
              <a:rPr sz="1800" spc="-25" dirty="0">
                <a:latin typeface="Cambria"/>
                <a:cs typeface="Cambria"/>
              </a:rPr>
              <a:t>Festival</a:t>
            </a:r>
            <a:r>
              <a:rPr sz="1800" spc="20" dirty="0">
                <a:latin typeface="Cambria"/>
                <a:cs typeface="Cambria"/>
              </a:rPr>
              <a:t> </a:t>
            </a:r>
            <a:r>
              <a:rPr sz="1800" dirty="0">
                <a:latin typeface="Cambria"/>
                <a:cs typeface="Cambria"/>
              </a:rPr>
              <a:t>post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804" y="181102"/>
            <a:ext cx="8308975" cy="515620"/>
          </a:xfrm>
          <a:prstGeom prst="rect">
            <a:avLst/>
          </a:prstGeom>
          <a:solidFill>
            <a:srgbClr val="FFFF00"/>
          </a:solidFill>
        </p:spPr>
        <p:txBody>
          <a:bodyPr vert="horz" wrap="square" lIns="0" tIns="0" rIns="0" bIns="0" rtlCol="0">
            <a:spAutoFit/>
          </a:bodyPr>
          <a:lstStyle/>
          <a:p>
            <a:pPr>
              <a:lnSpc>
                <a:spcPts val="4054"/>
              </a:lnSpc>
            </a:pPr>
            <a:r>
              <a:rPr sz="3600" spc="-15" dirty="0"/>
              <a:t>Part-1</a:t>
            </a:r>
            <a:r>
              <a:rPr sz="3600" spc="-5" dirty="0"/>
              <a:t> </a:t>
            </a:r>
            <a:r>
              <a:rPr sz="3600" spc="-20" dirty="0"/>
              <a:t>Brand</a:t>
            </a:r>
            <a:r>
              <a:rPr sz="3600" spc="5" dirty="0"/>
              <a:t> </a:t>
            </a:r>
            <a:r>
              <a:rPr sz="3600" spc="-65" dirty="0"/>
              <a:t>study,</a:t>
            </a:r>
            <a:r>
              <a:rPr sz="3600" spc="-45" dirty="0"/>
              <a:t> </a:t>
            </a:r>
            <a:r>
              <a:rPr sz="3600" spc="-5" dirty="0"/>
              <a:t>Competitor</a:t>
            </a:r>
            <a:r>
              <a:rPr sz="3600" spc="-35" dirty="0"/>
              <a:t> </a:t>
            </a:r>
            <a:r>
              <a:rPr sz="3600" spc="-20" dirty="0"/>
              <a:t>Analysis</a:t>
            </a:r>
            <a:r>
              <a:rPr sz="3600" spc="5" dirty="0"/>
              <a:t> </a:t>
            </a:r>
            <a:r>
              <a:rPr sz="3600" dirty="0"/>
              <a:t>&amp;</a:t>
            </a:r>
            <a:endParaRPr sz="3600"/>
          </a:p>
        </p:txBody>
      </p:sp>
      <p:sp>
        <p:nvSpPr>
          <p:cNvPr id="3" name="object 3"/>
          <p:cNvSpPr txBox="1"/>
          <p:nvPr/>
        </p:nvSpPr>
        <p:spPr>
          <a:xfrm>
            <a:off x="2524379" y="696213"/>
            <a:ext cx="5568950" cy="515620"/>
          </a:xfrm>
          <a:prstGeom prst="rect">
            <a:avLst/>
          </a:prstGeom>
          <a:solidFill>
            <a:srgbClr val="FFFF00"/>
          </a:solidFill>
        </p:spPr>
        <p:txBody>
          <a:bodyPr vert="horz" wrap="square" lIns="0" tIns="0" rIns="0" bIns="0" rtlCol="0">
            <a:spAutoFit/>
          </a:bodyPr>
          <a:lstStyle/>
          <a:p>
            <a:pPr>
              <a:lnSpc>
                <a:spcPts val="3965"/>
              </a:lnSpc>
            </a:pPr>
            <a:r>
              <a:rPr sz="3600" spc="-15" dirty="0">
                <a:latin typeface="Cambria"/>
                <a:cs typeface="Cambria"/>
              </a:rPr>
              <a:t>Buyer’s/Audience’s</a:t>
            </a:r>
            <a:r>
              <a:rPr sz="3600" spc="-35" dirty="0">
                <a:latin typeface="Cambria"/>
                <a:cs typeface="Cambria"/>
              </a:rPr>
              <a:t> </a:t>
            </a:r>
            <a:r>
              <a:rPr sz="3600" spc="-15" dirty="0">
                <a:latin typeface="Cambria"/>
                <a:cs typeface="Cambria"/>
              </a:rPr>
              <a:t>Persona</a:t>
            </a:r>
            <a:endParaRPr sz="3600" dirty="0">
              <a:latin typeface="Cambria"/>
              <a:cs typeface="Cambria"/>
            </a:endParaRPr>
          </a:p>
        </p:txBody>
      </p:sp>
      <p:sp>
        <p:nvSpPr>
          <p:cNvPr id="4" name="object 4"/>
          <p:cNvSpPr txBox="1"/>
          <p:nvPr/>
        </p:nvSpPr>
        <p:spPr>
          <a:xfrm>
            <a:off x="78739" y="1823085"/>
            <a:ext cx="2165350" cy="627095"/>
          </a:xfrm>
          <a:prstGeom prst="rect">
            <a:avLst/>
          </a:prstGeom>
        </p:spPr>
        <p:txBody>
          <a:bodyPr vert="horz" wrap="square" lIns="0" tIns="11430" rIns="0" bIns="0" rtlCol="0">
            <a:spAutoFit/>
          </a:bodyPr>
          <a:lstStyle/>
          <a:p>
            <a:pPr marL="355600" indent="-342900">
              <a:lnSpc>
                <a:spcPct val="100000"/>
              </a:lnSpc>
              <a:spcBef>
                <a:spcPts val="90"/>
              </a:spcBef>
              <a:buFont typeface="Wingdings" panose="05000000000000000000" pitchFamily="2" charset="2"/>
              <a:buChar char="Ø"/>
              <a:tabLst>
                <a:tab pos="240665" algn="l"/>
                <a:tab pos="241300" algn="l"/>
              </a:tabLst>
            </a:pPr>
            <a:r>
              <a:rPr sz="2000" b="1" spc="-20" dirty="0">
                <a:latin typeface="Cambria"/>
                <a:cs typeface="Cambria"/>
              </a:rPr>
              <a:t>Research</a:t>
            </a:r>
            <a:r>
              <a:rPr sz="2000" b="1" spc="-10" dirty="0">
                <a:latin typeface="Cambria"/>
                <a:cs typeface="Cambria"/>
              </a:rPr>
              <a:t> </a:t>
            </a:r>
            <a:r>
              <a:rPr sz="2000" b="1" spc="-15" dirty="0">
                <a:latin typeface="Cambria"/>
                <a:cs typeface="Cambria"/>
              </a:rPr>
              <a:t>Brand:</a:t>
            </a:r>
            <a:endParaRPr sz="2000" dirty="0">
              <a:latin typeface="Cambria"/>
              <a:cs typeface="Cambria"/>
            </a:endParaRPr>
          </a:p>
        </p:txBody>
      </p:sp>
      <p:sp>
        <p:nvSpPr>
          <p:cNvPr id="5" name="object 5"/>
          <p:cNvSpPr txBox="1"/>
          <p:nvPr/>
        </p:nvSpPr>
        <p:spPr>
          <a:xfrm>
            <a:off x="78739" y="3027680"/>
            <a:ext cx="10349865" cy="2970685"/>
          </a:xfrm>
          <a:prstGeom prst="rect">
            <a:avLst/>
          </a:prstGeom>
        </p:spPr>
        <p:txBody>
          <a:bodyPr vert="horz" wrap="square" lIns="0" tIns="46355" rIns="0" bIns="0" rtlCol="0">
            <a:spAutoFit/>
          </a:bodyPr>
          <a:lstStyle/>
          <a:p>
            <a:pPr marL="355600" marR="74295" indent="-342900">
              <a:lnSpc>
                <a:spcPts val="2160"/>
              </a:lnSpc>
              <a:spcBef>
                <a:spcPts val="365"/>
              </a:spcBef>
              <a:buFont typeface="Wingdings" panose="05000000000000000000" pitchFamily="2" charset="2"/>
              <a:buChar char="Ø"/>
              <a:tabLst>
                <a:tab pos="240665" algn="l"/>
                <a:tab pos="241300" algn="l"/>
              </a:tabLst>
            </a:pPr>
            <a:r>
              <a:rPr sz="2000" b="1" spc="-15" dirty="0">
                <a:latin typeface="Cambria"/>
                <a:cs typeface="Cambria"/>
              </a:rPr>
              <a:t>Mission/Values:</a:t>
            </a:r>
            <a:r>
              <a:rPr sz="2000" b="1" spc="35" dirty="0">
                <a:latin typeface="Cambria"/>
                <a:cs typeface="Cambria"/>
              </a:rPr>
              <a:t> </a:t>
            </a:r>
            <a:r>
              <a:rPr lang="en-US" sz="2000" b="0" i="0" dirty="0">
                <a:solidFill>
                  <a:srgbClr val="0D0D0D"/>
                </a:solidFill>
                <a:effectLst/>
                <a:highlight>
                  <a:srgbClr val="FFFFFF"/>
                </a:highlight>
                <a:latin typeface="Söhne"/>
              </a:rPr>
              <a:t>Britannia missions were largely driven by the desire to expand British influence and territories across the globe. This often involved the establishment of colonies, protectorates, and spheres of influence in various regions.</a:t>
            </a:r>
          </a:p>
          <a:p>
            <a:pPr marL="355600" marR="74295" indent="-342900">
              <a:lnSpc>
                <a:spcPts val="2160"/>
              </a:lnSpc>
              <a:spcBef>
                <a:spcPts val="365"/>
              </a:spcBef>
              <a:buFont typeface="Wingdings" panose="05000000000000000000" pitchFamily="2" charset="2"/>
              <a:buChar char="Ø"/>
              <a:tabLst>
                <a:tab pos="240665" algn="l"/>
                <a:tab pos="241300" algn="l"/>
              </a:tabLst>
            </a:pPr>
            <a:r>
              <a:rPr sz="2000" b="1" spc="-5" dirty="0">
                <a:latin typeface="Cambria"/>
                <a:cs typeface="Cambria"/>
              </a:rPr>
              <a:t>USP:</a:t>
            </a:r>
            <a:r>
              <a:rPr sz="2000" b="1" spc="10" dirty="0">
                <a:latin typeface="Cambria"/>
                <a:cs typeface="Cambria"/>
              </a:rPr>
              <a:t> </a:t>
            </a:r>
            <a:r>
              <a:rPr lang="en-US" sz="2000" b="0" i="0" dirty="0">
                <a:solidFill>
                  <a:srgbClr val="0D0D0D"/>
                </a:solidFill>
                <a:effectLst/>
                <a:highlight>
                  <a:srgbClr val="FFFFFF"/>
                </a:highlight>
                <a:latin typeface="Söhne"/>
              </a:rPr>
              <a:t>The Unique Selling Proposition (USP) of Britannia during its peak as the symbol of the British Empire was multifaceted, reflecting the empire's dominance, influence, and perceived superiority on the global stage. </a:t>
            </a:r>
          </a:p>
          <a:p>
            <a:pPr marL="355600" marR="74295" indent="-342900">
              <a:lnSpc>
                <a:spcPts val="2160"/>
              </a:lnSpc>
              <a:spcBef>
                <a:spcPts val="365"/>
              </a:spcBef>
              <a:buFont typeface="Wingdings" panose="05000000000000000000" pitchFamily="2" charset="2"/>
              <a:buChar char="Ø"/>
              <a:tabLst>
                <a:tab pos="240665" algn="l"/>
                <a:tab pos="241300" algn="l"/>
              </a:tabLst>
            </a:pPr>
            <a:r>
              <a:rPr sz="2000" b="1" spc="-15" dirty="0">
                <a:latin typeface="Cambria"/>
                <a:cs typeface="Cambria"/>
              </a:rPr>
              <a:t>Analyze</a:t>
            </a:r>
            <a:r>
              <a:rPr sz="2000" b="1" spc="45" dirty="0">
                <a:latin typeface="Cambria"/>
                <a:cs typeface="Cambria"/>
              </a:rPr>
              <a:t> </a:t>
            </a:r>
            <a:r>
              <a:rPr sz="2000" b="1" spc="-20" dirty="0">
                <a:latin typeface="Cambria"/>
                <a:cs typeface="Cambria"/>
              </a:rPr>
              <a:t>Brand</a:t>
            </a:r>
            <a:r>
              <a:rPr sz="2000" b="1" spc="45" dirty="0">
                <a:latin typeface="Cambria"/>
                <a:cs typeface="Cambria"/>
              </a:rPr>
              <a:t> </a:t>
            </a:r>
            <a:r>
              <a:rPr sz="2000" b="1" spc="-55" dirty="0">
                <a:latin typeface="Cambria"/>
                <a:cs typeface="Cambria"/>
              </a:rPr>
              <a:t>Tone</a:t>
            </a:r>
            <a:r>
              <a:rPr sz="2000" b="1" spc="15" dirty="0">
                <a:latin typeface="Cambria"/>
                <a:cs typeface="Cambria"/>
              </a:rPr>
              <a:t> </a:t>
            </a:r>
            <a:r>
              <a:rPr sz="2000" b="1" spc="-10" dirty="0">
                <a:latin typeface="Cambria"/>
                <a:cs typeface="Cambria"/>
              </a:rPr>
              <a:t>and</a:t>
            </a:r>
            <a:r>
              <a:rPr sz="2000" b="1" spc="45" dirty="0">
                <a:latin typeface="Cambria"/>
                <a:cs typeface="Cambria"/>
              </a:rPr>
              <a:t> </a:t>
            </a:r>
            <a:r>
              <a:rPr sz="2000" b="1" spc="-10" dirty="0">
                <a:latin typeface="Cambria"/>
                <a:cs typeface="Cambria"/>
              </a:rPr>
              <a:t>Identity:</a:t>
            </a:r>
            <a:r>
              <a:rPr sz="2000" b="1" spc="50" dirty="0">
                <a:latin typeface="Cambria"/>
                <a:cs typeface="Cambria"/>
              </a:rPr>
              <a:t> </a:t>
            </a:r>
            <a:r>
              <a:rPr lang="en-US" sz="2000" spc="50" dirty="0">
                <a:solidFill>
                  <a:srgbClr val="0D0D0D"/>
                </a:solidFill>
                <a:highlight>
                  <a:srgbClr val="FFFFFF"/>
                </a:highlight>
                <a:latin typeface="Söhne"/>
                <a:cs typeface="Cambria"/>
              </a:rPr>
              <a:t>T</a:t>
            </a:r>
            <a:r>
              <a:rPr lang="en-US" sz="2000" b="0" i="0" dirty="0">
                <a:solidFill>
                  <a:srgbClr val="0D0D0D"/>
                </a:solidFill>
                <a:effectLst/>
                <a:highlight>
                  <a:srgbClr val="FFFFFF"/>
                </a:highlight>
                <a:latin typeface="Söhne"/>
              </a:rPr>
              <a:t>he brand tone and identity of Britannia encompass its historical associations with imperialism, patriotism, and cultural hegemony, as well as its contemporary or reimagined meanings, which may involve nostalgia, complexity, and cultural symbolism.</a:t>
            </a:r>
            <a:endParaRPr sz="2000" dirty="0">
              <a:latin typeface="Cambria"/>
              <a:cs typeface="Cambria"/>
            </a:endParaRPr>
          </a:p>
        </p:txBody>
      </p:sp>
      <p:pic>
        <p:nvPicPr>
          <p:cNvPr id="6" name="object 6"/>
          <p:cNvPicPr/>
          <p:nvPr/>
        </p:nvPicPr>
        <p:blipFill>
          <a:blip r:embed="rId2" cstate="print">
            <a:extLst>
              <a:ext uri="{28A0092B-C50C-407E-A947-70E740481C1C}">
                <a14:useLocalDpi xmlns:a14="http://schemas.microsoft.com/office/drawing/2010/main" val="0"/>
              </a:ext>
            </a:extLst>
          </a:blip>
          <a:srcRect/>
          <a:stretch/>
        </p:blipFill>
        <p:spPr>
          <a:xfrm>
            <a:off x="4669048" y="1765330"/>
            <a:ext cx="1579352" cy="977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416"/>
    </mc:Choice>
    <mc:Fallback xmlns="">
      <p:transition spd="slow" advTm="3416"/>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610997"/>
            <a:ext cx="5699761" cy="294953"/>
          </a:xfrm>
          <a:prstGeom prst="rect">
            <a:avLst/>
          </a:prstGeom>
          <a:solidFill>
            <a:srgbClr val="FFFF00"/>
          </a:solidFill>
        </p:spPr>
        <p:txBody>
          <a:bodyPr vert="horz" wrap="square" lIns="0" tIns="0" rIns="0" bIns="0" rtlCol="0">
            <a:spAutoFit/>
          </a:bodyPr>
          <a:lstStyle/>
          <a:p>
            <a:pPr>
              <a:lnSpc>
                <a:spcPts val="2300"/>
              </a:lnSpc>
            </a:pPr>
            <a:r>
              <a:rPr sz="2000" b="1" spc="-30" dirty="0">
                <a:latin typeface="Cambria"/>
                <a:cs typeface="Cambria"/>
              </a:rPr>
              <a:t>Format</a:t>
            </a:r>
            <a:r>
              <a:rPr sz="2000" b="1" spc="25" dirty="0">
                <a:latin typeface="Cambria"/>
                <a:cs typeface="Cambria"/>
              </a:rPr>
              <a:t> </a:t>
            </a:r>
            <a:r>
              <a:rPr sz="2000" b="1" spc="-5" dirty="0">
                <a:latin typeface="Cambria"/>
                <a:cs typeface="Cambria"/>
              </a:rPr>
              <a:t>1</a:t>
            </a:r>
            <a:r>
              <a:rPr sz="2000" b="1" spc="10" dirty="0">
                <a:latin typeface="Cambria"/>
                <a:cs typeface="Cambria"/>
              </a:rPr>
              <a:t> </a:t>
            </a:r>
            <a:r>
              <a:rPr sz="2000" b="1" spc="-5" dirty="0">
                <a:latin typeface="Cambria"/>
                <a:cs typeface="Cambria"/>
              </a:rPr>
              <a:t>:</a:t>
            </a:r>
            <a:r>
              <a:rPr sz="2000" b="1" spc="-15" dirty="0">
                <a:latin typeface="Cambria"/>
                <a:cs typeface="Cambria"/>
              </a:rPr>
              <a:t> </a:t>
            </a:r>
            <a:r>
              <a:rPr sz="2000" b="1" spc="-10" dirty="0">
                <a:latin typeface="Cambria"/>
                <a:cs typeface="Cambria"/>
              </a:rPr>
              <a:t>Static</a:t>
            </a:r>
            <a:r>
              <a:rPr sz="2000" b="1" spc="35" dirty="0">
                <a:latin typeface="Cambria"/>
                <a:cs typeface="Cambria"/>
              </a:rPr>
              <a:t> </a:t>
            </a:r>
            <a:r>
              <a:rPr sz="2000" b="1" spc="-25" dirty="0">
                <a:latin typeface="Cambria"/>
                <a:cs typeface="Cambria"/>
              </a:rPr>
              <a:t>Post</a:t>
            </a:r>
            <a:r>
              <a:rPr sz="2000" b="1" spc="-20" dirty="0">
                <a:latin typeface="Cambria"/>
                <a:cs typeface="Cambria"/>
              </a:rPr>
              <a:t> </a:t>
            </a:r>
            <a:r>
              <a:rPr sz="2000" b="1" spc="-10" dirty="0">
                <a:latin typeface="Cambria"/>
                <a:cs typeface="Cambria"/>
              </a:rPr>
              <a:t>on</a:t>
            </a:r>
            <a:r>
              <a:rPr sz="2000" b="1" spc="5" dirty="0">
                <a:latin typeface="Cambria"/>
                <a:cs typeface="Cambria"/>
              </a:rPr>
              <a:t> </a:t>
            </a:r>
            <a:r>
              <a:rPr lang="en-IN" sz="2000" b="1" spc="-5" dirty="0">
                <a:latin typeface="Cambria"/>
                <a:cs typeface="Cambria"/>
              </a:rPr>
              <a:t>Britannia</a:t>
            </a:r>
            <a:r>
              <a:rPr sz="2000" b="1" spc="-5" dirty="0">
                <a:latin typeface="Cambria"/>
                <a:cs typeface="Cambria"/>
              </a:rPr>
              <a:t> </a:t>
            </a:r>
            <a:r>
              <a:rPr sz="2000" b="1" spc="-10" dirty="0">
                <a:latin typeface="Cambria"/>
                <a:cs typeface="Cambria"/>
              </a:rPr>
              <a:t>Milk</a:t>
            </a:r>
            <a:r>
              <a:rPr sz="2000" b="1" spc="10" dirty="0">
                <a:latin typeface="Cambria"/>
                <a:cs typeface="Cambria"/>
              </a:rPr>
              <a:t> </a:t>
            </a:r>
            <a:r>
              <a:rPr sz="2000" b="1" spc="-10" dirty="0">
                <a:latin typeface="Cambria"/>
                <a:cs typeface="Cambria"/>
              </a:rPr>
              <a:t>and</a:t>
            </a:r>
            <a:r>
              <a:rPr sz="2000" b="1" spc="20" dirty="0">
                <a:latin typeface="Cambria"/>
                <a:cs typeface="Cambria"/>
              </a:rPr>
              <a:t> </a:t>
            </a:r>
            <a:r>
              <a:rPr sz="2000" b="1" spc="-20" dirty="0">
                <a:latin typeface="Cambria"/>
                <a:cs typeface="Cambria"/>
              </a:rPr>
              <a:t>Curd</a:t>
            </a:r>
            <a:endParaRPr sz="2000" dirty="0">
              <a:latin typeface="Cambria"/>
              <a:cs typeface="Cambria"/>
            </a:endParaRPr>
          </a:p>
        </p:txBody>
      </p:sp>
      <p:sp>
        <p:nvSpPr>
          <p:cNvPr id="3" name="object 3"/>
          <p:cNvSpPr txBox="1"/>
          <p:nvPr/>
        </p:nvSpPr>
        <p:spPr>
          <a:xfrm>
            <a:off x="917244" y="1128140"/>
            <a:ext cx="9977755" cy="1492885"/>
          </a:xfrm>
          <a:prstGeom prst="rect">
            <a:avLst/>
          </a:prstGeom>
        </p:spPr>
        <p:txBody>
          <a:bodyPr vert="horz" wrap="square" lIns="0" tIns="12700" rIns="0" bIns="0" rtlCol="0">
            <a:spAutoFit/>
          </a:bodyPr>
          <a:lstStyle/>
          <a:p>
            <a:pPr marL="297815" indent="-285750">
              <a:lnSpc>
                <a:spcPts val="1835"/>
              </a:lnSpc>
              <a:spcBef>
                <a:spcPts val="100"/>
              </a:spcBef>
              <a:buFont typeface="Wingdings" panose="05000000000000000000" pitchFamily="2" charset="2"/>
              <a:buChar char="Ø"/>
              <a:tabLst>
                <a:tab pos="292735" algn="l"/>
                <a:tab pos="293370" algn="l"/>
              </a:tabLst>
            </a:pPr>
            <a:r>
              <a:rPr sz="1800" b="1" spc="-5" dirty="0">
                <a:latin typeface="Cambria"/>
                <a:cs typeface="Cambria"/>
              </a:rPr>
              <a:t>Caption:</a:t>
            </a:r>
            <a:r>
              <a:rPr sz="1800" b="1" spc="-10" dirty="0">
                <a:latin typeface="Cambria"/>
                <a:cs typeface="Cambria"/>
              </a:rPr>
              <a:t> </a:t>
            </a:r>
            <a:r>
              <a:rPr spc="-55" dirty="0">
                <a:latin typeface="Cambria"/>
                <a:cs typeface="Cambria"/>
              </a:rPr>
              <a:t>You</a:t>
            </a:r>
            <a:r>
              <a:rPr spc="10" dirty="0">
                <a:latin typeface="Cambria"/>
                <a:cs typeface="Cambria"/>
              </a:rPr>
              <a:t> </a:t>
            </a:r>
            <a:r>
              <a:rPr spc="-20" dirty="0">
                <a:latin typeface="Cambria"/>
                <a:cs typeface="Cambria"/>
              </a:rPr>
              <a:t>fly</a:t>
            </a:r>
            <a:r>
              <a:rPr spc="55" dirty="0">
                <a:latin typeface="Cambria"/>
                <a:cs typeface="Cambria"/>
              </a:rPr>
              <a:t> </a:t>
            </a:r>
            <a:r>
              <a:rPr spc="-10" dirty="0">
                <a:latin typeface="Cambria"/>
                <a:cs typeface="Cambria"/>
              </a:rPr>
              <a:t>you</a:t>
            </a:r>
            <a:r>
              <a:rPr spc="5" dirty="0">
                <a:latin typeface="Cambria"/>
                <a:cs typeface="Cambria"/>
              </a:rPr>
              <a:t> </a:t>
            </a:r>
            <a:r>
              <a:rPr spc="-5" dirty="0">
                <a:latin typeface="Cambria"/>
                <a:cs typeface="Cambria"/>
              </a:rPr>
              <a:t>try</a:t>
            </a:r>
            <a:r>
              <a:rPr spc="20" dirty="0">
                <a:latin typeface="Cambria"/>
                <a:cs typeface="Cambria"/>
              </a:rPr>
              <a:t> </a:t>
            </a:r>
            <a:r>
              <a:rPr spc="-10" dirty="0">
                <a:latin typeface="Cambria"/>
                <a:cs typeface="Cambria"/>
              </a:rPr>
              <a:t>take</a:t>
            </a:r>
            <a:r>
              <a:rPr spc="15" dirty="0">
                <a:latin typeface="Cambria"/>
                <a:cs typeface="Cambria"/>
              </a:rPr>
              <a:t> </a:t>
            </a:r>
            <a:r>
              <a:rPr dirty="0">
                <a:latin typeface="Cambria"/>
                <a:cs typeface="Cambria"/>
              </a:rPr>
              <a:t>it</a:t>
            </a:r>
            <a:r>
              <a:rPr spc="10" dirty="0">
                <a:latin typeface="Cambria"/>
                <a:cs typeface="Cambria"/>
              </a:rPr>
              <a:t> </a:t>
            </a:r>
            <a:r>
              <a:rPr spc="-10" dirty="0">
                <a:latin typeface="Cambria"/>
                <a:cs typeface="Cambria"/>
              </a:rPr>
              <a:t>straight</a:t>
            </a:r>
            <a:r>
              <a:rPr spc="20" dirty="0">
                <a:latin typeface="Cambria"/>
                <a:cs typeface="Cambria"/>
              </a:rPr>
              <a:t> </a:t>
            </a:r>
            <a:r>
              <a:rPr spc="-10" dirty="0">
                <a:latin typeface="Cambria"/>
                <a:cs typeface="Cambria"/>
              </a:rPr>
              <a:t>higher</a:t>
            </a:r>
            <a:r>
              <a:rPr spc="15" dirty="0">
                <a:latin typeface="Cambria"/>
                <a:cs typeface="Cambria"/>
              </a:rPr>
              <a:t> </a:t>
            </a:r>
            <a:r>
              <a:rPr dirty="0">
                <a:latin typeface="Cambria"/>
                <a:cs typeface="Cambria"/>
              </a:rPr>
              <a:t>head</a:t>
            </a:r>
            <a:r>
              <a:rPr spc="-30" dirty="0">
                <a:latin typeface="Cambria"/>
                <a:cs typeface="Cambria"/>
              </a:rPr>
              <a:t> </a:t>
            </a:r>
            <a:r>
              <a:rPr spc="-10" dirty="0">
                <a:latin typeface="Cambria"/>
                <a:cs typeface="Cambria"/>
              </a:rPr>
              <a:t>higher</a:t>
            </a:r>
            <a:r>
              <a:rPr spc="15" dirty="0">
                <a:latin typeface="Cambria"/>
                <a:cs typeface="Cambria"/>
              </a:rPr>
              <a:t> </a:t>
            </a:r>
            <a:r>
              <a:rPr spc="-5" dirty="0">
                <a:latin typeface="Cambria"/>
                <a:cs typeface="Cambria"/>
              </a:rPr>
              <a:t>reaching</a:t>
            </a:r>
            <a:r>
              <a:rPr spc="-40" dirty="0">
                <a:latin typeface="Cambria"/>
                <a:cs typeface="Cambria"/>
              </a:rPr>
              <a:t> </a:t>
            </a:r>
            <a:r>
              <a:rPr spc="-10" dirty="0">
                <a:latin typeface="Cambria"/>
                <a:cs typeface="Cambria"/>
              </a:rPr>
              <a:t>forward</a:t>
            </a:r>
            <a:r>
              <a:rPr spc="-5" dirty="0">
                <a:latin typeface="Cambria"/>
                <a:cs typeface="Cambria"/>
              </a:rPr>
              <a:t> running,</a:t>
            </a:r>
            <a:r>
              <a:rPr dirty="0">
                <a:latin typeface="Cambria"/>
                <a:cs typeface="Cambria"/>
              </a:rPr>
              <a:t> </a:t>
            </a:r>
            <a:r>
              <a:rPr spc="-5" dirty="0">
                <a:latin typeface="Cambria"/>
                <a:cs typeface="Cambria"/>
              </a:rPr>
              <a:t>jumping,</a:t>
            </a:r>
            <a:endParaRPr dirty="0">
              <a:latin typeface="Cambria"/>
              <a:cs typeface="Cambria"/>
            </a:endParaRPr>
          </a:p>
          <a:p>
            <a:pPr marL="241300">
              <a:lnSpc>
                <a:spcPts val="1515"/>
              </a:lnSpc>
            </a:pPr>
            <a:r>
              <a:rPr spc="-10" dirty="0">
                <a:latin typeface="Cambria"/>
                <a:cs typeface="Cambria"/>
              </a:rPr>
              <a:t>fighting</a:t>
            </a:r>
            <a:r>
              <a:rPr spc="15" dirty="0">
                <a:latin typeface="Cambria"/>
                <a:cs typeface="Cambria"/>
              </a:rPr>
              <a:t> </a:t>
            </a:r>
            <a:r>
              <a:rPr spc="-10" dirty="0">
                <a:latin typeface="Cambria"/>
                <a:cs typeface="Cambria"/>
              </a:rPr>
              <a:t>higher</a:t>
            </a:r>
            <a:r>
              <a:rPr spc="15" dirty="0">
                <a:latin typeface="Cambria"/>
                <a:cs typeface="Cambria"/>
              </a:rPr>
              <a:t> </a:t>
            </a:r>
            <a:r>
              <a:rPr spc="-10" dirty="0">
                <a:latin typeface="Cambria"/>
                <a:cs typeface="Cambria"/>
              </a:rPr>
              <a:t>milk</a:t>
            </a:r>
            <a:r>
              <a:rPr spc="30" dirty="0">
                <a:latin typeface="Cambria"/>
                <a:cs typeface="Cambria"/>
              </a:rPr>
              <a:t> </a:t>
            </a:r>
            <a:r>
              <a:rPr spc="-10" dirty="0">
                <a:latin typeface="Cambria"/>
                <a:cs typeface="Cambria"/>
              </a:rPr>
              <a:t>the</a:t>
            </a:r>
            <a:r>
              <a:rPr spc="20" dirty="0">
                <a:latin typeface="Cambria"/>
                <a:cs typeface="Cambria"/>
              </a:rPr>
              <a:t> </a:t>
            </a:r>
            <a:r>
              <a:rPr spc="-5" dirty="0">
                <a:latin typeface="Cambria"/>
                <a:cs typeface="Cambria"/>
              </a:rPr>
              <a:t>world’s</a:t>
            </a:r>
            <a:r>
              <a:rPr spc="-10" dirty="0">
                <a:latin typeface="Cambria"/>
                <a:cs typeface="Cambria"/>
              </a:rPr>
              <a:t> </a:t>
            </a:r>
            <a:r>
              <a:rPr dirty="0">
                <a:latin typeface="Cambria"/>
                <a:cs typeface="Cambria"/>
              </a:rPr>
              <a:t>original</a:t>
            </a:r>
            <a:r>
              <a:rPr spc="-20" dirty="0">
                <a:latin typeface="Cambria"/>
                <a:cs typeface="Cambria"/>
              </a:rPr>
              <a:t> </a:t>
            </a:r>
            <a:r>
              <a:rPr spc="-5" dirty="0">
                <a:latin typeface="Cambria"/>
                <a:cs typeface="Cambria"/>
              </a:rPr>
              <a:t>energy </a:t>
            </a:r>
            <a:r>
              <a:rPr dirty="0">
                <a:latin typeface="Cambria"/>
                <a:cs typeface="Cambria"/>
              </a:rPr>
              <a:t>drink</a:t>
            </a:r>
            <a:r>
              <a:rPr spc="-10" dirty="0">
                <a:latin typeface="Cambria"/>
                <a:cs typeface="Cambria"/>
              </a:rPr>
              <a:t>.</a:t>
            </a:r>
            <a:r>
              <a:rPr spc="10" dirty="0">
                <a:latin typeface="Cambria"/>
                <a:cs typeface="Cambria"/>
              </a:rPr>
              <a:t> </a:t>
            </a:r>
            <a:r>
              <a:rPr spc="-5" dirty="0">
                <a:latin typeface="Cambria"/>
                <a:cs typeface="Cambria"/>
              </a:rPr>
              <a:t>What</a:t>
            </a:r>
            <a:r>
              <a:rPr lang="en-IN" dirty="0">
                <a:latin typeface="Cambria"/>
                <a:cs typeface="Cambria"/>
              </a:rPr>
              <a:t> </a:t>
            </a:r>
            <a:r>
              <a:rPr spc="-10" dirty="0">
                <a:latin typeface="Cambria"/>
                <a:cs typeface="Cambria"/>
              </a:rPr>
              <a:t>would</a:t>
            </a:r>
            <a:r>
              <a:rPr spc="20" dirty="0">
                <a:latin typeface="Cambria"/>
                <a:cs typeface="Cambria"/>
              </a:rPr>
              <a:t> </a:t>
            </a:r>
            <a:r>
              <a:rPr spc="-10" dirty="0">
                <a:latin typeface="Cambria"/>
                <a:cs typeface="Cambria"/>
              </a:rPr>
              <a:t>you</a:t>
            </a:r>
            <a:r>
              <a:rPr spc="10" dirty="0">
                <a:latin typeface="Cambria"/>
                <a:cs typeface="Cambria"/>
              </a:rPr>
              <a:t> </a:t>
            </a:r>
            <a:r>
              <a:rPr spc="-5" dirty="0">
                <a:latin typeface="Cambria"/>
                <a:cs typeface="Cambria"/>
              </a:rPr>
              <a:t>call</a:t>
            </a:r>
            <a:r>
              <a:rPr spc="-15" dirty="0">
                <a:latin typeface="Cambria"/>
                <a:cs typeface="Cambria"/>
              </a:rPr>
              <a:t> </a:t>
            </a:r>
            <a:r>
              <a:rPr dirty="0">
                <a:latin typeface="Cambria"/>
                <a:cs typeface="Cambria"/>
              </a:rPr>
              <a:t>Dahi </a:t>
            </a:r>
            <a:r>
              <a:rPr spc="-5" dirty="0">
                <a:latin typeface="Cambria"/>
                <a:cs typeface="Cambria"/>
              </a:rPr>
              <a:t>that’s</a:t>
            </a:r>
            <a:r>
              <a:rPr spc="10" dirty="0">
                <a:latin typeface="Cambria"/>
                <a:cs typeface="Cambria"/>
              </a:rPr>
              <a:t> </a:t>
            </a:r>
            <a:r>
              <a:rPr spc="-5" dirty="0">
                <a:latin typeface="Cambria"/>
                <a:cs typeface="Cambria"/>
              </a:rPr>
              <a:t>thick,</a:t>
            </a:r>
            <a:r>
              <a:rPr spc="25" dirty="0">
                <a:latin typeface="Cambria"/>
                <a:cs typeface="Cambria"/>
              </a:rPr>
              <a:t> </a:t>
            </a:r>
            <a:r>
              <a:rPr spc="-5" dirty="0">
                <a:latin typeface="Cambria"/>
                <a:cs typeface="Cambria"/>
              </a:rPr>
              <a:t>rich,</a:t>
            </a:r>
            <a:r>
              <a:rPr spc="30" dirty="0">
                <a:latin typeface="Cambria"/>
                <a:cs typeface="Cambria"/>
              </a:rPr>
              <a:t> </a:t>
            </a:r>
            <a:r>
              <a:rPr spc="-30" dirty="0">
                <a:latin typeface="Cambria"/>
                <a:cs typeface="Cambria"/>
              </a:rPr>
              <a:t>tasty,</a:t>
            </a:r>
            <a:r>
              <a:rPr spc="25" dirty="0">
                <a:latin typeface="Cambria"/>
                <a:cs typeface="Cambria"/>
              </a:rPr>
              <a:t> </a:t>
            </a:r>
            <a:r>
              <a:rPr spc="-5" dirty="0">
                <a:latin typeface="Cambria"/>
                <a:cs typeface="Cambria"/>
              </a:rPr>
              <a:t>versatile,</a:t>
            </a:r>
            <a:r>
              <a:rPr spc="-15" dirty="0">
                <a:latin typeface="Cambria"/>
                <a:cs typeface="Cambria"/>
              </a:rPr>
              <a:t> </a:t>
            </a:r>
            <a:r>
              <a:rPr dirty="0">
                <a:latin typeface="Cambria"/>
                <a:cs typeface="Cambria"/>
              </a:rPr>
              <a:t>and</a:t>
            </a:r>
            <a:r>
              <a:rPr spc="-25" dirty="0">
                <a:latin typeface="Cambria"/>
                <a:cs typeface="Cambria"/>
              </a:rPr>
              <a:t> </a:t>
            </a:r>
            <a:r>
              <a:rPr dirty="0">
                <a:latin typeface="Cambria"/>
                <a:cs typeface="Cambria"/>
              </a:rPr>
              <a:t>as</a:t>
            </a:r>
            <a:r>
              <a:rPr spc="10" dirty="0">
                <a:latin typeface="Cambria"/>
                <a:cs typeface="Cambria"/>
              </a:rPr>
              <a:t> </a:t>
            </a:r>
            <a:r>
              <a:rPr spc="-5" dirty="0">
                <a:latin typeface="Cambria"/>
                <a:cs typeface="Cambria"/>
              </a:rPr>
              <a:t>good</a:t>
            </a:r>
            <a:r>
              <a:rPr spc="-25" dirty="0">
                <a:latin typeface="Cambria"/>
                <a:cs typeface="Cambria"/>
              </a:rPr>
              <a:t> </a:t>
            </a:r>
            <a:r>
              <a:rPr dirty="0">
                <a:latin typeface="Cambria"/>
                <a:cs typeface="Cambria"/>
              </a:rPr>
              <a:t>as</a:t>
            </a:r>
            <a:r>
              <a:rPr spc="10" dirty="0">
                <a:latin typeface="Cambria"/>
                <a:cs typeface="Cambria"/>
              </a:rPr>
              <a:t> </a:t>
            </a:r>
            <a:r>
              <a:rPr spc="-5" dirty="0">
                <a:latin typeface="Cambria"/>
                <a:cs typeface="Cambria"/>
              </a:rPr>
              <a:t>homemade?</a:t>
            </a:r>
            <a:r>
              <a:rPr spc="-25" dirty="0">
                <a:latin typeface="Cambria"/>
                <a:cs typeface="Cambria"/>
              </a:rPr>
              <a:t> </a:t>
            </a:r>
            <a:r>
              <a:rPr spc="-50" dirty="0">
                <a:latin typeface="Cambria"/>
                <a:cs typeface="Cambria"/>
              </a:rPr>
              <a:t>We</a:t>
            </a:r>
            <a:r>
              <a:rPr dirty="0">
                <a:latin typeface="Cambria"/>
                <a:cs typeface="Cambria"/>
              </a:rPr>
              <a:t> </a:t>
            </a:r>
            <a:r>
              <a:rPr spc="-5" dirty="0">
                <a:latin typeface="Cambria"/>
                <a:cs typeface="Cambria"/>
              </a:rPr>
              <a:t>called </a:t>
            </a:r>
            <a:r>
              <a:rPr dirty="0">
                <a:latin typeface="Cambria"/>
                <a:cs typeface="Cambria"/>
              </a:rPr>
              <a:t>it</a:t>
            </a:r>
            <a:r>
              <a:rPr spc="60" dirty="0">
                <a:latin typeface="Cambria"/>
                <a:cs typeface="Cambria"/>
              </a:rPr>
              <a:t> </a:t>
            </a:r>
            <a:r>
              <a:rPr spc="-5" dirty="0">
                <a:latin typeface="Cambria"/>
                <a:cs typeface="Cambria"/>
              </a:rPr>
              <a:t>‘</a:t>
            </a:r>
            <a:r>
              <a:rPr lang="en-IN" spc="-5" dirty="0">
                <a:latin typeface="Cambria"/>
                <a:cs typeface="Cambria"/>
              </a:rPr>
              <a:t>Thick </a:t>
            </a:r>
            <a:r>
              <a:rPr spc="-380" dirty="0">
                <a:latin typeface="Cambria"/>
                <a:cs typeface="Cambria"/>
              </a:rPr>
              <a:t> </a:t>
            </a:r>
            <a:r>
              <a:rPr spc="-30" dirty="0">
                <a:latin typeface="Cambria"/>
                <a:cs typeface="Cambria"/>
              </a:rPr>
              <a:t>Dahi’….</a:t>
            </a:r>
            <a:r>
              <a:rPr spc="-20" dirty="0">
                <a:latin typeface="Cambria"/>
                <a:cs typeface="Cambria"/>
              </a:rPr>
              <a:t> </a:t>
            </a:r>
            <a:r>
              <a:rPr spc="-30" dirty="0">
                <a:latin typeface="Cambria"/>
                <a:cs typeface="Cambria"/>
              </a:rPr>
              <a:t>Yaane</a:t>
            </a:r>
            <a:r>
              <a:rPr spc="-20" dirty="0">
                <a:latin typeface="Cambria"/>
                <a:cs typeface="Cambria"/>
              </a:rPr>
              <a:t> </a:t>
            </a:r>
            <a:r>
              <a:rPr spc="-5" dirty="0">
                <a:latin typeface="Cambria"/>
                <a:cs typeface="Cambria"/>
              </a:rPr>
              <a:t>Masti</a:t>
            </a:r>
            <a:r>
              <a:rPr spc="15" dirty="0">
                <a:latin typeface="Cambria"/>
                <a:cs typeface="Cambria"/>
              </a:rPr>
              <a:t> </a:t>
            </a:r>
            <a:r>
              <a:rPr dirty="0">
                <a:latin typeface="Cambria"/>
                <a:cs typeface="Cambria"/>
              </a:rPr>
              <a:t>Dhai!</a:t>
            </a:r>
            <a:r>
              <a:rPr spc="-25" dirty="0">
                <a:latin typeface="Cambria"/>
                <a:cs typeface="Cambria"/>
              </a:rPr>
              <a:t> </a:t>
            </a:r>
            <a:r>
              <a:rPr spc="-10" dirty="0">
                <a:latin typeface="Cambria"/>
                <a:cs typeface="Cambria"/>
              </a:rPr>
              <a:t>Enjoy</a:t>
            </a:r>
            <a:r>
              <a:rPr spc="-35" dirty="0">
                <a:latin typeface="Cambria"/>
                <a:cs typeface="Cambria"/>
              </a:rPr>
              <a:t> </a:t>
            </a:r>
            <a:r>
              <a:rPr spc="-10" dirty="0">
                <a:latin typeface="Cambria"/>
                <a:cs typeface="Cambria"/>
              </a:rPr>
              <a:t>the</a:t>
            </a:r>
            <a:r>
              <a:rPr spc="15" dirty="0">
                <a:latin typeface="Cambria"/>
                <a:cs typeface="Cambria"/>
              </a:rPr>
              <a:t> </a:t>
            </a:r>
            <a:r>
              <a:rPr lang="en-IN" spc="-5" dirty="0">
                <a:latin typeface="Cambria"/>
                <a:cs typeface="Cambria"/>
              </a:rPr>
              <a:t>Britannia</a:t>
            </a:r>
            <a:r>
              <a:rPr spc="25" dirty="0">
                <a:latin typeface="Cambria"/>
                <a:cs typeface="Cambria"/>
              </a:rPr>
              <a:t> </a:t>
            </a:r>
            <a:r>
              <a:rPr lang="en-IN" spc="-5" dirty="0">
                <a:latin typeface="Cambria"/>
                <a:cs typeface="Cambria"/>
              </a:rPr>
              <a:t>Thick</a:t>
            </a:r>
            <a:r>
              <a:rPr spc="25" dirty="0">
                <a:latin typeface="Cambria"/>
                <a:cs typeface="Cambria"/>
              </a:rPr>
              <a:t> </a:t>
            </a:r>
            <a:r>
              <a:rPr dirty="0">
                <a:latin typeface="Cambria"/>
                <a:cs typeface="Cambria"/>
              </a:rPr>
              <a:t>Dhai</a:t>
            </a:r>
            <a:r>
              <a:rPr spc="-10" dirty="0">
                <a:latin typeface="Cambria"/>
                <a:cs typeface="Cambria"/>
              </a:rPr>
              <a:t> </a:t>
            </a:r>
            <a:r>
              <a:rPr spc="-5" dirty="0">
                <a:latin typeface="Cambria"/>
                <a:cs typeface="Cambria"/>
              </a:rPr>
              <a:t>experience</a:t>
            </a:r>
            <a:r>
              <a:rPr sz="1800" spc="-5" dirty="0">
                <a:latin typeface="Cambria"/>
                <a:cs typeface="Cambria"/>
              </a:rPr>
              <a:t>!</a:t>
            </a:r>
            <a:endParaRPr sz="1800" dirty="0">
              <a:latin typeface="Cambria"/>
              <a:cs typeface="Cambria"/>
            </a:endParaRPr>
          </a:p>
          <a:p>
            <a:pPr marL="297815" indent="-285750">
              <a:lnSpc>
                <a:spcPct val="100000"/>
              </a:lnSpc>
              <a:spcBef>
                <a:spcPts val="385"/>
              </a:spcBef>
              <a:buFont typeface="Wingdings" panose="05000000000000000000" pitchFamily="2" charset="2"/>
              <a:buChar char="Ø"/>
              <a:tabLst>
                <a:tab pos="289560" algn="l"/>
                <a:tab pos="290195" algn="l"/>
              </a:tabLst>
            </a:pPr>
            <a:r>
              <a:rPr sz="1700" b="1" spc="-5" dirty="0">
                <a:latin typeface="Cambria"/>
                <a:cs typeface="Cambria"/>
              </a:rPr>
              <a:t>Link</a:t>
            </a:r>
            <a:r>
              <a:rPr sz="1700" b="1" spc="-5" dirty="0">
                <a:solidFill>
                  <a:srgbClr val="2E5496"/>
                </a:solidFill>
                <a:latin typeface="Cambria"/>
                <a:cs typeface="Cambria"/>
              </a:rPr>
              <a:t>: </a:t>
            </a:r>
            <a:r>
              <a:rPr sz="1700" b="1" spc="-10" dirty="0">
                <a:solidFill>
                  <a:srgbClr val="2E5496"/>
                </a:solidFill>
                <a:latin typeface="Cambria"/>
                <a:cs typeface="Cambria"/>
              </a:rPr>
              <a:t>https://</a:t>
            </a:r>
            <a:r>
              <a:rPr sz="1700" b="1" spc="-10" dirty="0">
                <a:solidFill>
                  <a:srgbClr val="2E5496"/>
                </a:solidFill>
                <a:latin typeface="Cambria"/>
                <a:cs typeface="Cambria"/>
                <a:hlinkClick r:id="rId2"/>
              </a:rPr>
              <a:t>www.instagram.com/p/C59zAUtPVzn/?igsh=MWptOXFxMjc5cnd2bw==</a:t>
            </a:r>
            <a:endParaRPr sz="1700" dirty="0">
              <a:latin typeface="Cambria"/>
              <a:cs typeface="Cambria"/>
            </a:endParaRPr>
          </a:p>
          <a:p>
            <a:pPr marL="297815" indent="-285750">
              <a:lnSpc>
                <a:spcPct val="100000"/>
              </a:lnSpc>
              <a:spcBef>
                <a:spcPts val="390"/>
              </a:spcBef>
              <a:buFont typeface="Wingdings" panose="05000000000000000000" pitchFamily="2" charset="2"/>
              <a:buChar char="Ø"/>
              <a:tabLst>
                <a:tab pos="289560" algn="l"/>
                <a:tab pos="290195" algn="l"/>
              </a:tabLst>
            </a:pPr>
            <a:r>
              <a:rPr sz="1700" b="1" spc="-15" dirty="0">
                <a:latin typeface="Cambria"/>
                <a:cs typeface="Cambria"/>
              </a:rPr>
              <a:t>Post:</a:t>
            </a:r>
            <a:endParaRPr sz="1700" dirty="0">
              <a:latin typeface="Cambria"/>
              <a:cs typeface="Cambria"/>
            </a:endParaRPr>
          </a:p>
        </p:txBody>
      </p:sp>
      <p:sp>
        <p:nvSpPr>
          <p:cNvPr id="4" name="object 4"/>
          <p:cNvSpPr txBox="1"/>
          <p:nvPr/>
        </p:nvSpPr>
        <p:spPr>
          <a:xfrm>
            <a:off x="917244" y="5373725"/>
            <a:ext cx="4264356" cy="295915"/>
          </a:xfrm>
          <a:prstGeom prst="rect">
            <a:avLst/>
          </a:prstGeom>
        </p:spPr>
        <p:txBody>
          <a:bodyPr vert="horz" wrap="square" lIns="0" tIns="12700" rIns="0" bIns="0" rtlCol="0">
            <a:spAutoFit/>
          </a:bodyPr>
          <a:lstStyle/>
          <a:p>
            <a:pPr marL="285750" marR="5080" indent="-285750">
              <a:lnSpc>
                <a:spcPct val="118800"/>
              </a:lnSpc>
              <a:spcBef>
                <a:spcPts val="100"/>
              </a:spcBef>
              <a:buFont typeface="Wingdings" panose="05000000000000000000" pitchFamily="2" charset="2"/>
              <a:buChar char="Ø"/>
              <a:tabLst>
                <a:tab pos="240665" algn="l"/>
                <a:tab pos="241300" algn="l"/>
              </a:tabLst>
            </a:pPr>
            <a:r>
              <a:rPr sz="1700" b="1" spc="-5" dirty="0">
                <a:latin typeface="Cambria"/>
                <a:cs typeface="Cambria"/>
              </a:rPr>
              <a:t>Hashtags: </a:t>
            </a:r>
            <a:r>
              <a:rPr sz="1700" spc="-5" dirty="0">
                <a:latin typeface="Cambria"/>
                <a:cs typeface="Cambria"/>
              </a:rPr>
              <a:t>#</a:t>
            </a:r>
            <a:r>
              <a:rPr lang="en-IN" sz="1700" spc="-5" dirty="0">
                <a:latin typeface="Cambria"/>
                <a:cs typeface="Cambria"/>
              </a:rPr>
              <a:t>Britannia </a:t>
            </a:r>
            <a:r>
              <a:rPr sz="1700" spc="-5" dirty="0">
                <a:latin typeface="Cambria"/>
                <a:cs typeface="Cambria"/>
              </a:rPr>
              <a:t>Milk </a:t>
            </a:r>
            <a:r>
              <a:rPr sz="1700" spc="-10" dirty="0">
                <a:latin typeface="Cambria"/>
                <a:cs typeface="Cambria"/>
              </a:rPr>
              <a:t>#</a:t>
            </a:r>
            <a:r>
              <a:rPr lang="en-IN" sz="1700" spc="-10" dirty="0">
                <a:latin typeface="Cambria"/>
                <a:cs typeface="Cambria"/>
              </a:rPr>
              <a:t>Britannia </a:t>
            </a:r>
            <a:r>
              <a:rPr sz="1700" spc="-10" dirty="0">
                <a:latin typeface="Cambria"/>
                <a:cs typeface="Cambria"/>
              </a:rPr>
              <a:t>curd</a:t>
            </a:r>
            <a:endParaRPr sz="1700" dirty="0">
              <a:latin typeface="Cambria"/>
              <a:cs typeface="Cambria"/>
            </a:endParaRPr>
          </a:p>
        </p:txBody>
      </p:sp>
      <p:pic>
        <p:nvPicPr>
          <p:cNvPr id="7" name="Picture 6">
            <a:extLst>
              <a:ext uri="{FF2B5EF4-FFF2-40B4-BE49-F238E27FC236}">
                <a16:creationId xmlns:a16="http://schemas.microsoft.com/office/drawing/2014/main" id="{D819478C-33FF-F931-EE57-94ED8494B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438400"/>
            <a:ext cx="2743200" cy="29353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66394"/>
            <a:ext cx="4861561" cy="294953"/>
          </a:xfrm>
          <a:prstGeom prst="rect">
            <a:avLst/>
          </a:prstGeom>
          <a:solidFill>
            <a:srgbClr val="FFFF00"/>
          </a:solidFill>
        </p:spPr>
        <p:txBody>
          <a:bodyPr vert="horz" wrap="square" lIns="0" tIns="0" rIns="0" bIns="0" rtlCol="0">
            <a:spAutoFit/>
          </a:bodyPr>
          <a:lstStyle/>
          <a:p>
            <a:pPr>
              <a:lnSpc>
                <a:spcPts val="2300"/>
              </a:lnSpc>
            </a:pPr>
            <a:r>
              <a:rPr sz="2000" b="1" spc="-30" dirty="0">
                <a:latin typeface="Cambria"/>
                <a:cs typeface="Cambria"/>
              </a:rPr>
              <a:t>Format</a:t>
            </a:r>
            <a:r>
              <a:rPr sz="2000" b="1" spc="25" dirty="0">
                <a:latin typeface="Cambria"/>
                <a:cs typeface="Cambria"/>
              </a:rPr>
              <a:t> </a:t>
            </a:r>
            <a:r>
              <a:rPr sz="2000" b="1" spc="-10" dirty="0">
                <a:latin typeface="Cambria"/>
                <a:cs typeface="Cambria"/>
              </a:rPr>
              <a:t>2:</a:t>
            </a:r>
            <a:r>
              <a:rPr sz="2000" b="1" spc="5" dirty="0">
                <a:latin typeface="Cambria"/>
                <a:cs typeface="Cambria"/>
              </a:rPr>
              <a:t> </a:t>
            </a:r>
            <a:r>
              <a:rPr sz="2000" b="1" spc="-20" dirty="0">
                <a:latin typeface="Cambria"/>
                <a:cs typeface="Cambria"/>
              </a:rPr>
              <a:t>Reel</a:t>
            </a:r>
            <a:r>
              <a:rPr sz="2000" b="1" spc="15" dirty="0">
                <a:latin typeface="Cambria"/>
                <a:cs typeface="Cambria"/>
              </a:rPr>
              <a:t> </a:t>
            </a:r>
            <a:r>
              <a:rPr sz="2000" b="1" spc="-10" dirty="0">
                <a:latin typeface="Cambria"/>
                <a:cs typeface="Cambria"/>
              </a:rPr>
              <a:t>post</a:t>
            </a:r>
            <a:r>
              <a:rPr sz="2000" b="1" spc="5" dirty="0">
                <a:latin typeface="Cambria"/>
                <a:cs typeface="Cambria"/>
              </a:rPr>
              <a:t> </a:t>
            </a:r>
            <a:r>
              <a:rPr sz="2000" b="1" spc="-10" dirty="0">
                <a:latin typeface="Cambria"/>
                <a:cs typeface="Cambria"/>
              </a:rPr>
              <a:t>on</a:t>
            </a:r>
            <a:r>
              <a:rPr sz="2000" b="1" dirty="0">
                <a:latin typeface="Cambria"/>
                <a:cs typeface="Cambria"/>
              </a:rPr>
              <a:t> </a:t>
            </a:r>
            <a:r>
              <a:rPr lang="en-IN" sz="2000" b="1" spc="-5" dirty="0"/>
              <a:t>Britannia</a:t>
            </a:r>
            <a:r>
              <a:rPr sz="2000" b="1" spc="-5" dirty="0">
                <a:latin typeface="Cambria"/>
                <a:cs typeface="Cambria"/>
              </a:rPr>
              <a:t> </a:t>
            </a:r>
            <a:r>
              <a:rPr sz="2000" b="1" spc="-10" dirty="0">
                <a:latin typeface="Cambria"/>
                <a:cs typeface="Cambria"/>
              </a:rPr>
              <a:t>products</a:t>
            </a:r>
            <a:endParaRPr sz="2000" dirty="0">
              <a:latin typeface="Cambria"/>
              <a:cs typeface="Cambria"/>
            </a:endParaRPr>
          </a:p>
        </p:txBody>
      </p:sp>
      <p:sp>
        <p:nvSpPr>
          <p:cNvPr id="3" name="object 3"/>
          <p:cNvSpPr txBox="1"/>
          <p:nvPr/>
        </p:nvSpPr>
        <p:spPr>
          <a:xfrm>
            <a:off x="917244" y="1357954"/>
            <a:ext cx="10315575" cy="2092960"/>
          </a:xfrm>
          <a:prstGeom prst="rect">
            <a:avLst/>
          </a:prstGeom>
        </p:spPr>
        <p:txBody>
          <a:bodyPr vert="horz" wrap="square" lIns="0" tIns="33655" rIns="0" bIns="0" rtlCol="0">
            <a:spAutoFit/>
          </a:bodyPr>
          <a:lstStyle/>
          <a:p>
            <a:pPr marL="241300" marR="5080" indent="-228600">
              <a:lnSpc>
                <a:spcPct val="97800"/>
              </a:lnSpc>
              <a:spcBef>
                <a:spcPts val="265"/>
              </a:spcBef>
              <a:buSzPct val="155555"/>
              <a:buFont typeface="Arial MT"/>
              <a:buChar char="•"/>
              <a:tabLst>
                <a:tab pos="323215" algn="l"/>
                <a:tab pos="323850" algn="l"/>
              </a:tabLst>
            </a:pPr>
            <a:r>
              <a:rPr dirty="0"/>
              <a:t>	</a:t>
            </a:r>
            <a:r>
              <a:rPr sz="1800" b="1" spc="-5" dirty="0">
                <a:latin typeface="Cambria"/>
                <a:cs typeface="Cambria"/>
              </a:rPr>
              <a:t>Caption: </a:t>
            </a:r>
            <a:r>
              <a:rPr sz="1800" spc="-5" dirty="0">
                <a:latin typeface="Cambria"/>
                <a:cs typeface="Cambria"/>
              </a:rPr>
              <a:t>Raise </a:t>
            </a:r>
            <a:r>
              <a:rPr sz="1800" spc="-10" dirty="0">
                <a:latin typeface="Cambria"/>
                <a:cs typeface="Cambria"/>
              </a:rPr>
              <a:t>the </a:t>
            </a:r>
            <a:r>
              <a:rPr sz="1800" dirty="0">
                <a:latin typeface="Cambria"/>
                <a:cs typeface="Cambria"/>
              </a:rPr>
              <a:t>bar of </a:t>
            </a:r>
            <a:r>
              <a:rPr sz="1800" spc="-15" dirty="0">
                <a:latin typeface="Cambria"/>
                <a:cs typeface="Cambria"/>
              </a:rPr>
              <a:t>love </a:t>
            </a:r>
            <a:r>
              <a:rPr sz="1800" spc="-5" dirty="0">
                <a:latin typeface="Cambria"/>
                <a:cs typeface="Cambria"/>
              </a:rPr>
              <a:t>with </a:t>
            </a:r>
            <a:r>
              <a:rPr lang="en-IN" sz="1800" spc="-5" dirty="0">
                <a:latin typeface="Cambria"/>
                <a:cs typeface="Cambria"/>
              </a:rPr>
              <a:t>Britannia dairy products</a:t>
            </a:r>
            <a:r>
              <a:rPr sz="1800" spc="-5" dirty="0">
                <a:latin typeface="Cambria"/>
                <a:cs typeface="Cambria"/>
              </a:rPr>
              <a:t>, </a:t>
            </a:r>
            <a:r>
              <a:rPr sz="1800" spc="-10" dirty="0">
                <a:latin typeface="Cambria"/>
                <a:cs typeface="Cambria"/>
              </a:rPr>
              <a:t>Every </a:t>
            </a:r>
            <a:r>
              <a:rPr sz="1800" spc="-5" dirty="0">
                <a:latin typeface="Cambria"/>
                <a:cs typeface="Cambria"/>
              </a:rPr>
              <a:t>day </a:t>
            </a:r>
            <a:r>
              <a:rPr sz="1800" spc="-15" dirty="0">
                <a:latin typeface="Cambria"/>
                <a:cs typeface="Cambria"/>
              </a:rPr>
              <a:t>love </a:t>
            </a:r>
            <a:r>
              <a:rPr sz="1800" dirty="0">
                <a:latin typeface="Cambria"/>
                <a:cs typeface="Cambria"/>
              </a:rPr>
              <a:t>needs a </a:t>
            </a:r>
            <a:r>
              <a:rPr sz="1800" spc="-5" dirty="0">
                <a:latin typeface="Cambria"/>
                <a:cs typeface="Cambria"/>
              </a:rPr>
              <a:t>bit </a:t>
            </a:r>
            <a:r>
              <a:rPr sz="1800" dirty="0">
                <a:latin typeface="Cambria"/>
                <a:cs typeface="Cambria"/>
              </a:rPr>
              <a:t>of </a:t>
            </a:r>
            <a:r>
              <a:rPr sz="1800" spc="5" dirty="0">
                <a:latin typeface="Cambria"/>
                <a:cs typeface="Cambria"/>
              </a:rPr>
              <a:t> </a:t>
            </a:r>
            <a:r>
              <a:rPr sz="1800" spc="-10" dirty="0">
                <a:latin typeface="Cambria"/>
                <a:cs typeface="Cambria"/>
              </a:rPr>
              <a:t>refreshment</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5" dirty="0">
                <a:latin typeface="Cambria"/>
                <a:cs typeface="Cambria"/>
              </a:rPr>
              <a:t>reminisce about</a:t>
            </a:r>
            <a:r>
              <a:rPr sz="1800" spc="5"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good</a:t>
            </a:r>
            <a:r>
              <a:rPr sz="1800" spc="-25" dirty="0">
                <a:latin typeface="Cambria"/>
                <a:cs typeface="Cambria"/>
              </a:rPr>
              <a:t> </a:t>
            </a:r>
            <a:r>
              <a:rPr sz="1800" spc="-5" dirty="0">
                <a:latin typeface="Cambria"/>
                <a:cs typeface="Cambria"/>
              </a:rPr>
              <a:t>times,</a:t>
            </a:r>
            <a:r>
              <a:rPr sz="1800" spc="35" dirty="0">
                <a:latin typeface="Cambria"/>
                <a:cs typeface="Cambria"/>
              </a:rPr>
              <a:t> </a:t>
            </a:r>
            <a:r>
              <a:rPr sz="1800" spc="5" dirty="0">
                <a:latin typeface="Cambria"/>
                <a:cs typeface="Cambria"/>
              </a:rPr>
              <a:t>Let’s</a:t>
            </a:r>
            <a:r>
              <a:rPr sz="1800" spc="10" dirty="0">
                <a:latin typeface="Cambria"/>
                <a:cs typeface="Cambria"/>
              </a:rPr>
              <a:t> </a:t>
            </a:r>
            <a:r>
              <a:rPr sz="1800" spc="-10" dirty="0">
                <a:latin typeface="Cambria"/>
                <a:cs typeface="Cambria"/>
              </a:rPr>
              <a:t>unite</a:t>
            </a:r>
            <a:r>
              <a:rPr sz="1800" spc="20" dirty="0">
                <a:latin typeface="Cambria"/>
                <a:cs typeface="Cambria"/>
              </a:rPr>
              <a:t> </a:t>
            </a:r>
            <a:r>
              <a:rPr sz="1800" spc="-5" dirty="0">
                <a:latin typeface="Cambria"/>
                <a:cs typeface="Cambria"/>
              </a:rPr>
              <a:t>all</a:t>
            </a:r>
            <a:r>
              <a:rPr sz="1800" spc="5" dirty="0">
                <a:latin typeface="Cambria"/>
                <a:cs typeface="Cambria"/>
              </a:rPr>
              <a:t> </a:t>
            </a:r>
            <a:r>
              <a:rPr sz="1800" spc="-5" dirty="0">
                <a:latin typeface="Cambria"/>
                <a:cs typeface="Cambria"/>
              </a:rPr>
              <a:t>our</a:t>
            </a:r>
            <a:r>
              <a:rPr sz="1800" spc="15" dirty="0">
                <a:latin typeface="Cambria"/>
                <a:cs typeface="Cambria"/>
              </a:rPr>
              <a:t> </a:t>
            </a:r>
            <a:r>
              <a:rPr sz="1800" spc="-5" dirty="0">
                <a:latin typeface="Cambria"/>
                <a:cs typeface="Cambria"/>
              </a:rPr>
              <a:t>cheese</a:t>
            </a:r>
            <a:r>
              <a:rPr sz="1800" spc="-25" dirty="0">
                <a:latin typeface="Cambria"/>
                <a:cs typeface="Cambria"/>
              </a:rPr>
              <a:t> </a:t>
            </a:r>
            <a:r>
              <a:rPr sz="1800" spc="-10" dirty="0">
                <a:latin typeface="Cambria"/>
                <a:cs typeface="Cambria"/>
              </a:rPr>
              <a:t>flavours</a:t>
            </a:r>
            <a:r>
              <a:rPr sz="1800" spc="10" dirty="0">
                <a:latin typeface="Cambria"/>
                <a:cs typeface="Cambria"/>
              </a:rPr>
              <a:t> </a:t>
            </a:r>
            <a:r>
              <a:rPr sz="1800" dirty="0">
                <a:latin typeface="Cambria"/>
                <a:cs typeface="Cambria"/>
              </a:rPr>
              <a:t>at</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breakfast</a:t>
            </a:r>
            <a:r>
              <a:rPr sz="1800" spc="5" dirty="0">
                <a:latin typeface="Cambria"/>
                <a:cs typeface="Cambria"/>
              </a:rPr>
              <a:t> </a:t>
            </a:r>
            <a:r>
              <a:rPr sz="1800" spc="-5" dirty="0">
                <a:latin typeface="Cambria"/>
                <a:cs typeface="Cambria"/>
              </a:rPr>
              <a:t>table, </a:t>
            </a:r>
            <a:r>
              <a:rPr sz="1800" spc="-38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natural</a:t>
            </a:r>
            <a:r>
              <a:rPr sz="1800" spc="-25" dirty="0">
                <a:latin typeface="Cambria"/>
                <a:cs typeface="Cambria"/>
              </a:rPr>
              <a:t> </a:t>
            </a:r>
            <a:r>
              <a:rPr sz="1800" dirty="0">
                <a:latin typeface="Cambria"/>
                <a:cs typeface="Cambria"/>
              </a:rPr>
              <a:t>goodness</a:t>
            </a:r>
            <a:r>
              <a:rPr sz="1800" spc="-45" dirty="0">
                <a:latin typeface="Cambria"/>
                <a:cs typeface="Cambria"/>
              </a:rPr>
              <a:t> </a:t>
            </a:r>
            <a:r>
              <a:rPr sz="1800" dirty="0">
                <a:latin typeface="Cambria"/>
                <a:cs typeface="Cambria"/>
              </a:rPr>
              <a:t>of</a:t>
            </a:r>
            <a:r>
              <a:rPr sz="1800" spc="20" dirty="0">
                <a:latin typeface="Cambria"/>
                <a:cs typeface="Cambria"/>
              </a:rPr>
              <a:t> </a:t>
            </a:r>
            <a:r>
              <a:rPr lang="en-IN" sz="1800" spc="-5" dirty="0">
                <a:latin typeface="Cambria"/>
                <a:cs typeface="Cambria"/>
              </a:rPr>
              <a:t>Britannia</a:t>
            </a:r>
            <a:r>
              <a:rPr sz="1800" spc="25" dirty="0">
                <a:latin typeface="Cambria"/>
                <a:cs typeface="Cambria"/>
              </a:rPr>
              <a:t> </a:t>
            </a:r>
            <a:r>
              <a:rPr sz="1800" spc="-10" dirty="0">
                <a:latin typeface="Cambria"/>
                <a:cs typeface="Cambria"/>
              </a:rPr>
              <a:t>Milk,</a:t>
            </a:r>
            <a:r>
              <a:rPr sz="1800" spc="20" dirty="0">
                <a:latin typeface="Cambria"/>
                <a:cs typeface="Cambria"/>
              </a:rPr>
              <a:t> </a:t>
            </a:r>
            <a:r>
              <a:rPr sz="1800" spc="-5" dirty="0">
                <a:latin typeface="Cambria"/>
                <a:cs typeface="Cambria"/>
              </a:rPr>
              <a:t>It</a:t>
            </a:r>
            <a:r>
              <a:rPr sz="1800" spc="5" dirty="0">
                <a:latin typeface="Cambria"/>
                <a:cs typeface="Cambria"/>
              </a:rPr>
              <a:t> </a:t>
            </a:r>
            <a:r>
              <a:rPr sz="1800" dirty="0">
                <a:latin typeface="Cambria"/>
                <a:cs typeface="Cambria"/>
              </a:rPr>
              <a:t>is</a:t>
            </a:r>
            <a:r>
              <a:rPr sz="1800" spc="5" dirty="0">
                <a:latin typeface="Cambria"/>
                <a:cs typeface="Cambria"/>
              </a:rPr>
              <a:t> </a:t>
            </a:r>
            <a:r>
              <a:rPr sz="1800" spc="-5" dirty="0">
                <a:latin typeface="Cambria"/>
                <a:cs typeface="Cambria"/>
              </a:rPr>
              <a:t>probiotic</a:t>
            </a:r>
            <a:r>
              <a:rPr sz="1800" spc="-15" dirty="0">
                <a:latin typeface="Cambria"/>
                <a:cs typeface="Cambria"/>
              </a:rPr>
              <a:t> </a:t>
            </a:r>
            <a:r>
              <a:rPr sz="1800" spc="-5" dirty="0">
                <a:latin typeface="Cambria"/>
                <a:cs typeface="Cambria"/>
              </a:rPr>
              <a:t>low</a:t>
            </a:r>
            <a:r>
              <a:rPr sz="1800" spc="-10" dirty="0">
                <a:latin typeface="Cambria"/>
                <a:cs typeface="Cambria"/>
              </a:rPr>
              <a:t> </a:t>
            </a:r>
            <a:r>
              <a:rPr sz="1800" spc="-5" dirty="0">
                <a:latin typeface="Cambria"/>
                <a:cs typeface="Cambria"/>
              </a:rPr>
              <a:t>fat</a:t>
            </a:r>
            <a:r>
              <a:rPr sz="1800" spc="5" dirty="0">
                <a:latin typeface="Cambria"/>
                <a:cs typeface="Cambria"/>
              </a:rPr>
              <a:t> </a:t>
            </a:r>
            <a:r>
              <a:rPr sz="1800" dirty="0">
                <a:latin typeface="Cambria"/>
                <a:cs typeface="Cambria"/>
              </a:rPr>
              <a:t>and</a:t>
            </a:r>
            <a:r>
              <a:rPr sz="1800" spc="-5" dirty="0">
                <a:latin typeface="Cambria"/>
                <a:cs typeface="Cambria"/>
              </a:rPr>
              <a:t> has</a:t>
            </a:r>
            <a:r>
              <a:rPr sz="1800" spc="-20" dirty="0">
                <a:latin typeface="Cambria"/>
                <a:cs typeface="Cambria"/>
              </a:rPr>
              <a:t> </a:t>
            </a:r>
            <a:r>
              <a:rPr sz="1800" spc="-5" dirty="0">
                <a:latin typeface="Cambria"/>
                <a:cs typeface="Cambria"/>
              </a:rPr>
              <a:t>no </a:t>
            </a:r>
            <a:r>
              <a:rPr sz="1800" dirty="0">
                <a:latin typeface="Cambria"/>
                <a:cs typeface="Cambria"/>
              </a:rPr>
              <a:t>added</a:t>
            </a:r>
            <a:r>
              <a:rPr sz="1800" spc="-30" dirty="0">
                <a:latin typeface="Cambria"/>
                <a:cs typeface="Cambria"/>
              </a:rPr>
              <a:t> </a:t>
            </a:r>
            <a:r>
              <a:rPr sz="1800" spc="-35" dirty="0">
                <a:latin typeface="Cambria"/>
                <a:cs typeface="Cambria"/>
              </a:rPr>
              <a:t>sugar,</a:t>
            </a:r>
            <a:r>
              <a:rPr sz="1800" spc="20" dirty="0">
                <a:latin typeface="Cambria"/>
                <a:cs typeface="Cambria"/>
              </a:rPr>
              <a:t> </a:t>
            </a:r>
            <a:r>
              <a:rPr sz="1800" spc="-10" dirty="0">
                <a:latin typeface="Cambria"/>
                <a:cs typeface="Cambria"/>
              </a:rPr>
              <a:t>Savour</a:t>
            </a:r>
            <a:r>
              <a:rPr sz="1800" spc="-45"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joy </a:t>
            </a:r>
            <a:r>
              <a:rPr sz="1800" dirty="0">
                <a:latin typeface="Cambria"/>
                <a:cs typeface="Cambria"/>
              </a:rPr>
              <a:t>of</a:t>
            </a:r>
            <a:r>
              <a:rPr sz="1800" spc="-5" dirty="0">
                <a:latin typeface="Cambria"/>
                <a:cs typeface="Cambria"/>
              </a:rPr>
              <a:t> your</a:t>
            </a:r>
            <a:endParaRPr sz="1800" dirty="0">
              <a:latin typeface="Cambria"/>
              <a:cs typeface="Cambria"/>
            </a:endParaRPr>
          </a:p>
          <a:p>
            <a:pPr marL="241300">
              <a:lnSpc>
                <a:spcPts val="1835"/>
              </a:lnSpc>
            </a:pPr>
            <a:r>
              <a:rPr sz="1800" dirty="0">
                <a:latin typeface="Cambria"/>
                <a:cs typeface="Cambria"/>
              </a:rPr>
              <a:t>special</a:t>
            </a:r>
            <a:r>
              <a:rPr sz="1800" spc="-20" dirty="0">
                <a:latin typeface="Cambria"/>
                <a:cs typeface="Cambria"/>
              </a:rPr>
              <a:t> </a:t>
            </a:r>
            <a:r>
              <a:rPr sz="1800" spc="-10" dirty="0">
                <a:latin typeface="Cambria"/>
                <a:cs typeface="Cambria"/>
              </a:rPr>
              <a:t>vacation</a:t>
            </a:r>
            <a:r>
              <a:rPr sz="1800" spc="-30" dirty="0">
                <a:latin typeface="Cambria"/>
                <a:cs typeface="Cambria"/>
              </a:rPr>
              <a:t> </a:t>
            </a:r>
            <a:r>
              <a:rPr sz="1800" spc="-5" dirty="0">
                <a:latin typeface="Cambria"/>
                <a:cs typeface="Cambria"/>
              </a:rPr>
              <a:t>traditions</a:t>
            </a:r>
            <a:r>
              <a:rPr sz="1800" spc="-15" dirty="0">
                <a:latin typeface="Cambria"/>
                <a:cs typeface="Cambria"/>
              </a:rPr>
              <a:t> </a:t>
            </a:r>
            <a:r>
              <a:rPr sz="1800" spc="-5" dirty="0">
                <a:latin typeface="Cambria"/>
                <a:cs typeface="Cambria"/>
              </a:rPr>
              <a:t>with</a:t>
            </a:r>
            <a:r>
              <a:rPr sz="1800"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richness</a:t>
            </a:r>
            <a:r>
              <a:rPr sz="1800" spc="5" dirty="0">
                <a:latin typeface="Cambria"/>
                <a:cs typeface="Cambria"/>
              </a:rPr>
              <a:t> </a:t>
            </a:r>
            <a:r>
              <a:rPr sz="1800" dirty="0">
                <a:latin typeface="Cambria"/>
                <a:cs typeface="Cambria"/>
              </a:rPr>
              <a:t>of </a:t>
            </a:r>
            <a:r>
              <a:rPr lang="en-IN" sz="1800" spc="-10" dirty="0">
                <a:latin typeface="Cambria"/>
                <a:cs typeface="Cambria"/>
              </a:rPr>
              <a:t>Britannia </a:t>
            </a:r>
            <a:r>
              <a:rPr sz="1800" spc="-15" dirty="0">
                <a:latin typeface="Cambria"/>
                <a:cs typeface="Cambria"/>
              </a:rPr>
              <a:t>Fresh</a:t>
            </a:r>
            <a:r>
              <a:rPr sz="1800" spc="-20" dirty="0">
                <a:latin typeface="Cambria"/>
                <a:cs typeface="Cambria"/>
              </a:rPr>
              <a:t> </a:t>
            </a:r>
            <a:r>
              <a:rPr lang="en-IN" sz="1800" spc="-5" dirty="0">
                <a:latin typeface="Cambria"/>
                <a:cs typeface="Cambria"/>
              </a:rPr>
              <a:t>Butter</a:t>
            </a:r>
            <a:r>
              <a:rPr sz="1800" spc="5" dirty="0">
                <a:latin typeface="Cambria"/>
                <a:cs typeface="Cambria"/>
              </a:rPr>
              <a:t> </a:t>
            </a:r>
            <a:r>
              <a:rPr sz="1800" spc="-5" dirty="0">
                <a:latin typeface="Cambria"/>
                <a:cs typeface="Cambria"/>
              </a:rPr>
              <a:t>incomplete</a:t>
            </a:r>
            <a:r>
              <a:rPr sz="1800" spc="-25" dirty="0">
                <a:latin typeface="Cambria"/>
                <a:cs typeface="Cambria"/>
              </a:rPr>
              <a:t> </a:t>
            </a:r>
            <a:r>
              <a:rPr sz="1800" spc="-10" dirty="0">
                <a:latin typeface="Cambria"/>
                <a:cs typeface="Cambria"/>
              </a:rPr>
              <a:t>without</a:t>
            </a:r>
            <a:r>
              <a:rPr sz="1800" spc="50" dirty="0">
                <a:latin typeface="Cambria"/>
                <a:cs typeface="Cambria"/>
              </a:rPr>
              <a:t> </a:t>
            </a:r>
            <a:r>
              <a:rPr sz="1800" spc="-5" dirty="0">
                <a:latin typeface="Cambria"/>
                <a:cs typeface="Cambria"/>
              </a:rPr>
              <a:t>whipping </a:t>
            </a:r>
            <a:r>
              <a:rPr sz="1800" spc="-10" dirty="0">
                <a:latin typeface="Cambria"/>
                <a:cs typeface="Cambria"/>
              </a:rPr>
              <a:t>up</a:t>
            </a:r>
            <a:endParaRPr sz="1800" dirty="0">
              <a:latin typeface="Cambria"/>
              <a:cs typeface="Cambria"/>
            </a:endParaRPr>
          </a:p>
          <a:p>
            <a:pPr marL="241300">
              <a:lnSpc>
                <a:spcPts val="2055"/>
              </a:lnSpc>
            </a:pPr>
            <a:r>
              <a:rPr sz="1800" spc="-5" dirty="0">
                <a:latin typeface="Cambria"/>
                <a:cs typeface="Cambria"/>
              </a:rPr>
              <a:t>magical</a:t>
            </a:r>
            <a:r>
              <a:rPr sz="1800" spc="-30" dirty="0">
                <a:latin typeface="Cambria"/>
                <a:cs typeface="Cambria"/>
              </a:rPr>
              <a:t> </a:t>
            </a:r>
            <a:r>
              <a:rPr sz="1800" spc="-10" dirty="0">
                <a:latin typeface="Cambria"/>
                <a:cs typeface="Cambria"/>
              </a:rPr>
              <a:t>moves</a:t>
            </a:r>
            <a:r>
              <a:rPr sz="1800" spc="-20" dirty="0">
                <a:latin typeface="Cambria"/>
                <a:cs typeface="Cambria"/>
              </a:rPr>
              <a:t> </a:t>
            </a:r>
            <a:r>
              <a:rPr sz="1800" spc="-5" dirty="0">
                <a:latin typeface="Cambria"/>
                <a:cs typeface="Cambria"/>
              </a:rPr>
              <a:t>this</a:t>
            </a:r>
            <a:r>
              <a:rPr sz="1800" dirty="0">
                <a:latin typeface="Cambria"/>
                <a:cs typeface="Cambria"/>
              </a:rPr>
              <a:t> </a:t>
            </a:r>
            <a:r>
              <a:rPr sz="1800" spc="-5" dirty="0">
                <a:latin typeface="Cambria"/>
                <a:cs typeface="Cambria"/>
              </a:rPr>
              <a:t>happy</a:t>
            </a:r>
            <a:r>
              <a:rPr sz="1800" spc="-10" dirty="0">
                <a:latin typeface="Cambria"/>
                <a:cs typeface="Cambria"/>
              </a:rPr>
              <a:t> </a:t>
            </a:r>
            <a:r>
              <a:rPr sz="1800" dirty="0">
                <a:latin typeface="Cambria"/>
                <a:cs typeface="Cambria"/>
              </a:rPr>
              <a:t>special</a:t>
            </a:r>
            <a:r>
              <a:rPr sz="1800" spc="-50" dirty="0">
                <a:latin typeface="Cambria"/>
                <a:cs typeface="Cambria"/>
              </a:rPr>
              <a:t> </a:t>
            </a:r>
            <a:r>
              <a:rPr sz="1800" spc="-10" dirty="0">
                <a:latin typeface="Cambria"/>
                <a:cs typeface="Cambria"/>
              </a:rPr>
              <a:t>vacations.</a:t>
            </a:r>
            <a:endParaRPr sz="1800" dirty="0">
              <a:latin typeface="Cambria"/>
              <a:cs typeface="Cambria"/>
            </a:endParaRPr>
          </a:p>
          <a:p>
            <a:pPr marL="292735" indent="-280670">
              <a:lnSpc>
                <a:spcPct val="100000"/>
              </a:lnSpc>
              <a:spcBef>
                <a:spcPts val="790"/>
              </a:spcBef>
              <a:buFont typeface="Arial MT"/>
              <a:buChar char="•"/>
              <a:tabLst>
                <a:tab pos="292735" algn="l"/>
                <a:tab pos="293370" algn="l"/>
              </a:tabLst>
            </a:pPr>
            <a:r>
              <a:rPr sz="1800" b="1" spc="-5" dirty="0">
                <a:latin typeface="Cambria"/>
                <a:cs typeface="Cambria"/>
              </a:rPr>
              <a:t>Link:</a:t>
            </a:r>
            <a:r>
              <a:rPr sz="1800" b="1" spc="-40" dirty="0">
                <a:solidFill>
                  <a:srgbClr val="0462C1"/>
                </a:solidFill>
                <a:latin typeface="Cambria"/>
                <a:cs typeface="Cambria"/>
              </a:rPr>
              <a:t> </a:t>
            </a:r>
            <a:r>
              <a:rPr sz="1800" u="heavy" spc="-10" dirty="0">
                <a:solidFill>
                  <a:srgbClr val="0462C1"/>
                </a:solidFill>
                <a:uFill>
                  <a:solidFill>
                    <a:srgbClr val="0462C1"/>
                  </a:solidFill>
                </a:uFill>
                <a:latin typeface="Cambria"/>
                <a:cs typeface="Cambria"/>
                <a:hlinkClick r:id="rId2"/>
              </a:rPr>
              <a:t>https</a:t>
            </a:r>
            <a:r>
              <a:rPr sz="1800" b="1" u="heavy" spc="-10" dirty="0">
                <a:solidFill>
                  <a:srgbClr val="0462C1"/>
                </a:solidFill>
                <a:uFill>
                  <a:solidFill>
                    <a:srgbClr val="0462C1"/>
                  </a:solidFill>
                </a:uFill>
                <a:latin typeface="Cambria"/>
                <a:cs typeface="Cambria"/>
                <a:hlinkClick r:id="rId2"/>
              </a:rPr>
              <a:t>://www.Instagram.com/reel/C576f89rSKg/?igsh=MWIvY3hpa2FoaGV4Mg==</a:t>
            </a:r>
            <a:endParaRPr sz="1800" dirty="0">
              <a:latin typeface="Cambria"/>
              <a:cs typeface="Cambria"/>
            </a:endParaRPr>
          </a:p>
          <a:p>
            <a:pPr marL="292735" indent="-280670">
              <a:lnSpc>
                <a:spcPct val="100000"/>
              </a:lnSpc>
              <a:spcBef>
                <a:spcPts val="770"/>
              </a:spcBef>
              <a:buFont typeface="Arial MT"/>
              <a:buChar char="•"/>
              <a:tabLst>
                <a:tab pos="292735" algn="l"/>
                <a:tab pos="293370" algn="l"/>
              </a:tabLst>
            </a:pPr>
            <a:r>
              <a:rPr sz="1800" b="1" spc="-5" dirty="0">
                <a:latin typeface="Cambria"/>
                <a:cs typeface="Cambria"/>
              </a:rPr>
              <a:t>Reel</a:t>
            </a:r>
            <a:r>
              <a:rPr sz="1800" b="1" spc="-80" dirty="0">
                <a:latin typeface="Cambria"/>
                <a:cs typeface="Cambria"/>
              </a:rPr>
              <a:t> </a:t>
            </a:r>
            <a:r>
              <a:rPr sz="1800" b="1" spc="-15" dirty="0">
                <a:latin typeface="Cambria"/>
                <a:cs typeface="Cambria"/>
              </a:rPr>
              <a:t>Post:</a:t>
            </a:r>
            <a:endParaRPr sz="1800" dirty="0">
              <a:latin typeface="Cambria"/>
              <a:cs typeface="Cambria"/>
            </a:endParaRPr>
          </a:p>
        </p:txBody>
      </p:sp>
      <p:sp>
        <p:nvSpPr>
          <p:cNvPr id="4" name="object 4"/>
          <p:cNvSpPr txBox="1"/>
          <p:nvPr/>
        </p:nvSpPr>
        <p:spPr>
          <a:xfrm>
            <a:off x="929639" y="5247428"/>
            <a:ext cx="4251961" cy="1108893"/>
          </a:xfrm>
          <a:prstGeom prst="rect">
            <a:avLst/>
          </a:prstGeom>
        </p:spPr>
        <p:txBody>
          <a:bodyPr vert="horz" wrap="square" lIns="0" tIns="12700" rIns="0" bIns="0" rtlCol="0">
            <a:spAutoFit/>
          </a:bodyPr>
          <a:lstStyle/>
          <a:p>
            <a:pPr marL="292735" marR="5080" indent="-292735">
              <a:lnSpc>
                <a:spcPct val="136700"/>
              </a:lnSpc>
              <a:spcBef>
                <a:spcPts val="100"/>
              </a:spcBef>
              <a:buFont typeface="Arial MT"/>
              <a:buChar char="•"/>
              <a:tabLst>
                <a:tab pos="292735" algn="l"/>
                <a:tab pos="293370" algn="l"/>
              </a:tabLst>
            </a:pPr>
            <a:r>
              <a:rPr sz="1800" b="1" spc="-10" dirty="0">
                <a:latin typeface="Cambria"/>
                <a:cs typeface="Cambria"/>
              </a:rPr>
              <a:t>Hashtages: </a:t>
            </a:r>
            <a:r>
              <a:rPr sz="1800" b="1" spc="-5" dirty="0">
                <a:latin typeface="Cambria"/>
                <a:cs typeface="Cambria"/>
              </a:rPr>
              <a:t> </a:t>
            </a:r>
            <a:r>
              <a:rPr sz="1800" spc="-10" dirty="0">
                <a:latin typeface="Cambria"/>
                <a:cs typeface="Cambria"/>
              </a:rPr>
              <a:t>#</a:t>
            </a:r>
            <a:r>
              <a:rPr lang="en-IN" sz="1800" spc="-10" dirty="0">
                <a:latin typeface="Cambria"/>
                <a:cs typeface="Cambria"/>
              </a:rPr>
              <a:t>Britannia</a:t>
            </a:r>
            <a:r>
              <a:rPr sz="1800" spc="-10" dirty="0">
                <a:latin typeface="Cambria"/>
                <a:cs typeface="Cambria"/>
              </a:rPr>
              <a:t>#Butter#Lassi#</a:t>
            </a:r>
            <a:r>
              <a:rPr lang="en-IN" sz="1800" spc="-10" dirty="0">
                <a:latin typeface="Cambria"/>
                <a:cs typeface="Cambria"/>
              </a:rPr>
              <a:t>choco lush</a:t>
            </a:r>
            <a:r>
              <a:rPr sz="1800" spc="-10" dirty="0">
                <a:latin typeface="Cambria"/>
                <a:cs typeface="Cambria"/>
              </a:rPr>
              <a:t> </a:t>
            </a:r>
            <a:r>
              <a:rPr sz="1800" spc="-5" dirty="0">
                <a:latin typeface="Cambria"/>
                <a:cs typeface="Cambria"/>
              </a:rPr>
              <a:t> </a:t>
            </a:r>
            <a:r>
              <a:rPr sz="1800" spc="-10" dirty="0">
                <a:latin typeface="Cambria"/>
                <a:cs typeface="Cambria"/>
              </a:rPr>
              <a:t>#Milk#Dhai#</a:t>
            </a:r>
            <a:r>
              <a:rPr lang="en-IN" spc="-10" dirty="0">
                <a:latin typeface="Cambria"/>
                <a:cs typeface="Cambria"/>
              </a:rPr>
              <a:t>Badam shake</a:t>
            </a:r>
            <a:r>
              <a:rPr sz="1800" spc="-10" dirty="0">
                <a:latin typeface="Cambria"/>
                <a:cs typeface="Cambria"/>
              </a:rPr>
              <a:t>#</a:t>
            </a:r>
            <a:r>
              <a:rPr lang="en-IN" sz="1800" spc="-10" dirty="0">
                <a:latin typeface="Cambria"/>
                <a:cs typeface="Cambria"/>
              </a:rPr>
              <a:t>Thick shakes</a:t>
            </a:r>
            <a:endParaRPr sz="1800" dirty="0">
              <a:latin typeface="Cambria"/>
              <a:cs typeface="Cambria"/>
            </a:endParaRPr>
          </a:p>
        </p:txBody>
      </p:sp>
      <p:pic>
        <p:nvPicPr>
          <p:cNvPr id="7" name="Picture 6">
            <a:extLst>
              <a:ext uri="{FF2B5EF4-FFF2-40B4-BE49-F238E27FC236}">
                <a16:creationId xmlns:a16="http://schemas.microsoft.com/office/drawing/2014/main" id="{5408B6F9-98BD-5363-11F6-95B68CA4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6019" y="3091518"/>
            <a:ext cx="1219200" cy="25153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68325"/>
            <a:ext cx="6233161" cy="294953"/>
          </a:xfrm>
          <a:prstGeom prst="rect">
            <a:avLst/>
          </a:prstGeom>
          <a:solidFill>
            <a:srgbClr val="FFFF00"/>
          </a:solidFill>
        </p:spPr>
        <p:txBody>
          <a:bodyPr vert="horz" wrap="square" lIns="0" tIns="0" rIns="0" bIns="0" rtlCol="0">
            <a:spAutoFit/>
          </a:bodyPr>
          <a:lstStyle/>
          <a:p>
            <a:pPr>
              <a:lnSpc>
                <a:spcPts val="2300"/>
              </a:lnSpc>
            </a:pPr>
            <a:r>
              <a:rPr sz="2300" b="1" spc="-30" dirty="0">
                <a:latin typeface="Cambria"/>
                <a:cs typeface="Cambria"/>
              </a:rPr>
              <a:t>Format</a:t>
            </a:r>
            <a:r>
              <a:rPr sz="2300" b="1" spc="25" dirty="0">
                <a:latin typeface="Cambria"/>
                <a:cs typeface="Cambria"/>
              </a:rPr>
              <a:t> </a:t>
            </a:r>
            <a:r>
              <a:rPr sz="2300" b="1" spc="-10" dirty="0">
                <a:latin typeface="Cambria"/>
                <a:cs typeface="Cambria"/>
              </a:rPr>
              <a:t>3-</a:t>
            </a:r>
            <a:r>
              <a:rPr sz="2300" b="1" spc="15" dirty="0">
                <a:latin typeface="Cambria"/>
                <a:cs typeface="Cambria"/>
              </a:rPr>
              <a:t> </a:t>
            </a:r>
            <a:r>
              <a:rPr sz="2300" b="1" spc="-30" dirty="0">
                <a:latin typeface="Cambria"/>
                <a:cs typeface="Cambria"/>
              </a:rPr>
              <a:t>Festivals</a:t>
            </a:r>
            <a:r>
              <a:rPr sz="2300" b="1" spc="10" dirty="0">
                <a:latin typeface="Cambria"/>
                <a:cs typeface="Cambria"/>
              </a:rPr>
              <a:t> </a:t>
            </a:r>
            <a:r>
              <a:rPr sz="2300" b="1" spc="-25" dirty="0">
                <a:latin typeface="Cambria"/>
                <a:cs typeface="Cambria"/>
              </a:rPr>
              <a:t>Post</a:t>
            </a:r>
            <a:r>
              <a:rPr sz="2300" b="1" spc="5" dirty="0">
                <a:latin typeface="Cambria"/>
                <a:cs typeface="Cambria"/>
              </a:rPr>
              <a:t> </a:t>
            </a:r>
            <a:r>
              <a:rPr sz="2300" b="1" spc="-10" dirty="0">
                <a:latin typeface="Cambria"/>
                <a:cs typeface="Cambria"/>
              </a:rPr>
              <a:t>on</a:t>
            </a:r>
            <a:r>
              <a:rPr sz="2300" b="1" spc="5" dirty="0">
                <a:latin typeface="Cambria"/>
                <a:cs typeface="Cambria"/>
              </a:rPr>
              <a:t> </a:t>
            </a:r>
            <a:r>
              <a:rPr lang="en-IN" sz="2300" b="1" spc="-5" dirty="0">
                <a:latin typeface="Cambria"/>
                <a:cs typeface="Cambria"/>
              </a:rPr>
              <a:t>Britannia Rolls Yo!</a:t>
            </a:r>
            <a:endParaRPr sz="2300" dirty="0">
              <a:latin typeface="Cambria"/>
              <a:cs typeface="Cambria"/>
            </a:endParaRPr>
          </a:p>
        </p:txBody>
      </p:sp>
      <p:sp>
        <p:nvSpPr>
          <p:cNvPr id="3" name="object 3"/>
          <p:cNvSpPr txBox="1"/>
          <p:nvPr/>
        </p:nvSpPr>
        <p:spPr>
          <a:xfrm>
            <a:off x="891844" y="963244"/>
            <a:ext cx="10080956" cy="1310615"/>
          </a:xfrm>
          <a:prstGeom prst="rect">
            <a:avLst/>
          </a:prstGeom>
        </p:spPr>
        <p:txBody>
          <a:bodyPr vert="horz" wrap="square" lIns="0" tIns="12700" rIns="0" bIns="0" rtlCol="0">
            <a:spAutoFit/>
          </a:bodyPr>
          <a:lstStyle/>
          <a:p>
            <a:pPr marL="323850" indent="-285750">
              <a:lnSpc>
                <a:spcPts val="2055"/>
              </a:lnSpc>
              <a:spcBef>
                <a:spcPts val="100"/>
              </a:spcBef>
              <a:buFont typeface="Wingdings" panose="05000000000000000000" pitchFamily="2" charset="2"/>
              <a:buChar char="Ø"/>
              <a:tabLst>
                <a:tab pos="266065" algn="l"/>
                <a:tab pos="266700" algn="l"/>
              </a:tabLst>
            </a:pPr>
            <a:r>
              <a:rPr sz="1800" b="1" spc="-5" dirty="0">
                <a:latin typeface="Cambria"/>
                <a:cs typeface="Cambria"/>
              </a:rPr>
              <a:t>Caption</a:t>
            </a:r>
            <a:r>
              <a:rPr sz="1800" b="1" spc="5" dirty="0">
                <a:latin typeface="Cambria"/>
                <a:cs typeface="Cambria"/>
              </a:rPr>
              <a:t> </a:t>
            </a:r>
            <a:r>
              <a:rPr sz="1800" b="1" dirty="0">
                <a:latin typeface="Cambria"/>
                <a:cs typeface="Cambria"/>
              </a:rPr>
              <a:t>: </a:t>
            </a:r>
            <a:r>
              <a:rPr lang="en-IN" sz="1800" spc="-5" dirty="0">
                <a:latin typeface="Cambria"/>
                <a:cs typeface="Cambria"/>
              </a:rPr>
              <a:t>Britannia Roll Yo! Has been a lipsmacking hit amongst kids from their first indulgent bite. </a:t>
            </a:r>
            <a:r>
              <a:rPr lang="en-IN" spc="-5" dirty="0">
                <a:latin typeface="Cambria"/>
                <a:cs typeface="Cambria"/>
              </a:rPr>
              <a:t>Rich cremeswirled inside a soft cake, this swiss roll is a yummy treat for children and adults alike!</a:t>
            </a:r>
            <a:endParaRPr sz="1800" dirty="0">
              <a:latin typeface="Cambria"/>
              <a:cs typeface="Cambria"/>
            </a:endParaRPr>
          </a:p>
          <a:p>
            <a:pPr marL="323215" indent="-285750">
              <a:lnSpc>
                <a:spcPct val="100000"/>
              </a:lnSpc>
              <a:spcBef>
                <a:spcPts val="795"/>
              </a:spcBef>
              <a:buFont typeface="Wingdings" panose="05000000000000000000" pitchFamily="2" charset="2"/>
              <a:buChar char="Ø"/>
              <a:tabLst>
                <a:tab pos="318135" algn="l"/>
                <a:tab pos="318770" algn="l"/>
              </a:tabLst>
            </a:pPr>
            <a:r>
              <a:rPr sz="1800" b="1" spc="-5" dirty="0">
                <a:latin typeface="Cambria"/>
                <a:cs typeface="Cambria"/>
              </a:rPr>
              <a:t>Link:</a:t>
            </a:r>
            <a:r>
              <a:rPr sz="1800" b="1" spc="25" dirty="0">
                <a:latin typeface="Cambria"/>
                <a:cs typeface="Cambria"/>
              </a:rPr>
              <a:t> </a:t>
            </a:r>
            <a:r>
              <a:rPr sz="1800" b="1" spc="-10" dirty="0">
                <a:solidFill>
                  <a:srgbClr val="2E5496"/>
                </a:solidFill>
                <a:latin typeface="Cambria"/>
                <a:cs typeface="Cambria"/>
              </a:rPr>
              <a:t>https://images.app.goo.gl/EVpPWNdpSjv9yJTj7</a:t>
            </a:r>
            <a:endParaRPr sz="1800" dirty="0">
              <a:latin typeface="Cambria"/>
              <a:cs typeface="Cambria"/>
            </a:endParaRPr>
          </a:p>
          <a:p>
            <a:pPr marL="323215" indent="-285750">
              <a:lnSpc>
                <a:spcPct val="100000"/>
              </a:lnSpc>
              <a:spcBef>
                <a:spcPts val="770"/>
              </a:spcBef>
              <a:buFont typeface="Wingdings" panose="05000000000000000000" pitchFamily="2" charset="2"/>
              <a:buChar char="Ø"/>
              <a:tabLst>
                <a:tab pos="318135" algn="l"/>
                <a:tab pos="318770" algn="l"/>
              </a:tabLst>
            </a:pPr>
            <a:r>
              <a:rPr sz="1800" b="1" spc="-15" dirty="0">
                <a:latin typeface="Cambria"/>
                <a:cs typeface="Cambria"/>
              </a:rPr>
              <a:t>Post:</a:t>
            </a:r>
            <a:endParaRPr sz="1800" dirty="0">
              <a:latin typeface="Cambria"/>
              <a:cs typeface="Cambria"/>
            </a:endParaRPr>
          </a:p>
        </p:txBody>
      </p:sp>
      <p:sp>
        <p:nvSpPr>
          <p:cNvPr id="4" name="object 4"/>
          <p:cNvSpPr txBox="1"/>
          <p:nvPr/>
        </p:nvSpPr>
        <p:spPr>
          <a:xfrm>
            <a:off x="917244" y="4477188"/>
            <a:ext cx="5788356" cy="739305"/>
          </a:xfrm>
          <a:prstGeom prst="rect">
            <a:avLst/>
          </a:prstGeom>
        </p:spPr>
        <p:txBody>
          <a:bodyPr vert="horz" wrap="square" lIns="0" tIns="112395" rIns="0" bIns="0" rtlCol="0">
            <a:spAutoFit/>
          </a:bodyPr>
          <a:lstStyle/>
          <a:p>
            <a:pPr marL="298450" indent="-285750">
              <a:lnSpc>
                <a:spcPct val="100000"/>
              </a:lnSpc>
              <a:spcBef>
                <a:spcPts val="885"/>
              </a:spcBef>
              <a:buFont typeface="Wingdings" panose="05000000000000000000" pitchFamily="2" charset="2"/>
              <a:buChar char="Ø"/>
              <a:tabLst>
                <a:tab pos="240665" algn="l"/>
                <a:tab pos="241300" algn="l"/>
              </a:tabLst>
            </a:pPr>
            <a:r>
              <a:rPr sz="1800" b="1" spc="-10" dirty="0">
                <a:latin typeface="Cambria"/>
                <a:cs typeface="Cambria"/>
              </a:rPr>
              <a:t>Hashtags:</a:t>
            </a:r>
            <a:r>
              <a:rPr sz="1800" spc="-10" dirty="0">
                <a:latin typeface="Cambria"/>
                <a:cs typeface="Cambria"/>
              </a:rPr>
              <a:t>#</a:t>
            </a:r>
            <a:r>
              <a:rPr lang="en-IN" spc="-10" dirty="0">
                <a:latin typeface="Cambria"/>
                <a:cs typeface="Cambria"/>
              </a:rPr>
              <a:t>Chocorolls</a:t>
            </a:r>
            <a:endParaRPr sz="1800" dirty="0">
              <a:latin typeface="Cambria"/>
              <a:cs typeface="Cambria"/>
            </a:endParaRPr>
          </a:p>
          <a:p>
            <a:pPr marL="216535">
              <a:lnSpc>
                <a:spcPct val="100000"/>
              </a:lnSpc>
              <a:spcBef>
                <a:spcPts val="795"/>
              </a:spcBef>
            </a:pPr>
            <a:r>
              <a:rPr sz="1600" spc="-10" dirty="0">
                <a:latin typeface="Cambria"/>
                <a:cs typeface="Cambria"/>
              </a:rPr>
              <a:t>#</a:t>
            </a:r>
            <a:r>
              <a:rPr lang="en-IN" sz="1600" spc="-10" dirty="0">
                <a:latin typeface="Cambria"/>
                <a:cs typeface="Cambria"/>
              </a:rPr>
              <a:t>Britannia</a:t>
            </a:r>
            <a:r>
              <a:rPr sz="1600" spc="20" dirty="0">
                <a:latin typeface="Cambria"/>
                <a:cs typeface="Cambria"/>
              </a:rPr>
              <a:t> </a:t>
            </a:r>
            <a:r>
              <a:rPr sz="1600" spc="-10" dirty="0">
                <a:latin typeface="Cambria"/>
                <a:cs typeface="Cambria"/>
              </a:rPr>
              <a:t>#</a:t>
            </a:r>
            <a:r>
              <a:rPr lang="en-IN" sz="1600" spc="-10" dirty="0">
                <a:latin typeface="Cambria"/>
                <a:cs typeface="Cambria"/>
              </a:rPr>
              <a:t>choco</a:t>
            </a:r>
            <a:r>
              <a:rPr sz="1600" spc="-10" dirty="0">
                <a:latin typeface="Cambria"/>
                <a:cs typeface="Cambria"/>
              </a:rPr>
              <a:t>#</a:t>
            </a:r>
            <a:r>
              <a:rPr lang="en-IN" sz="1600" spc="-10" dirty="0">
                <a:latin typeface="Cambria"/>
                <a:cs typeface="Cambria"/>
              </a:rPr>
              <a:t>Rolls</a:t>
            </a:r>
            <a:r>
              <a:rPr sz="1600" spc="-10" dirty="0">
                <a:latin typeface="Cambria"/>
                <a:cs typeface="Cambria"/>
              </a:rPr>
              <a:t>#</a:t>
            </a:r>
            <a:r>
              <a:rPr lang="en-IN" sz="1600" spc="-10" dirty="0">
                <a:latin typeface="Cambria"/>
                <a:cs typeface="Cambria"/>
              </a:rPr>
              <a:t>Britannia cakes</a:t>
            </a:r>
            <a:r>
              <a:rPr sz="1600" spc="-10" dirty="0">
                <a:latin typeface="Cambria"/>
                <a:cs typeface="Cambria"/>
              </a:rPr>
              <a:t>#</a:t>
            </a:r>
            <a:r>
              <a:rPr lang="en-IN" sz="1600" spc="-10" dirty="0">
                <a:latin typeface="Cambria"/>
                <a:cs typeface="Cambria"/>
              </a:rPr>
              <a:t>Britannia rollyo!</a:t>
            </a:r>
            <a:endParaRPr sz="1600" dirty="0">
              <a:latin typeface="Cambria"/>
              <a:cs typeface="Cambria"/>
            </a:endParaRPr>
          </a:p>
        </p:txBody>
      </p:sp>
      <p:pic>
        <p:nvPicPr>
          <p:cNvPr id="7" name="Picture 6">
            <a:extLst>
              <a:ext uri="{FF2B5EF4-FFF2-40B4-BE49-F238E27FC236}">
                <a16:creationId xmlns:a16="http://schemas.microsoft.com/office/drawing/2014/main" id="{A3C9FD33-68DC-26FB-D8CA-9DAB262F1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010472"/>
            <a:ext cx="4343400" cy="24431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9042" y="551815"/>
            <a:ext cx="2694940" cy="417830"/>
          </a:xfrm>
          <a:prstGeom prst="rect">
            <a:avLst/>
          </a:prstGeom>
          <a:solidFill>
            <a:srgbClr val="FFFF00"/>
          </a:solidFill>
        </p:spPr>
        <p:txBody>
          <a:bodyPr vert="horz" wrap="square" lIns="0" tIns="0" rIns="0" bIns="0" rtlCol="0">
            <a:spAutoFit/>
          </a:bodyPr>
          <a:lstStyle/>
          <a:p>
            <a:pPr marL="635">
              <a:lnSpc>
                <a:spcPts val="3204"/>
              </a:lnSpc>
            </a:pPr>
            <a:r>
              <a:rPr sz="2800" b="1" spc="-5" dirty="0">
                <a:latin typeface="Cambria"/>
                <a:cs typeface="Cambria"/>
              </a:rPr>
              <a:t>Instagram</a:t>
            </a:r>
            <a:r>
              <a:rPr sz="2800" b="1" spc="-95" dirty="0">
                <a:latin typeface="Cambria"/>
                <a:cs typeface="Cambria"/>
              </a:rPr>
              <a:t> </a:t>
            </a:r>
            <a:r>
              <a:rPr sz="2800" b="1" spc="-10" dirty="0">
                <a:latin typeface="Cambria"/>
                <a:cs typeface="Cambria"/>
              </a:rPr>
              <a:t>Story</a:t>
            </a:r>
            <a:endParaRPr sz="2800">
              <a:latin typeface="Cambria"/>
              <a:cs typeface="Cambria"/>
            </a:endParaRPr>
          </a:p>
        </p:txBody>
      </p:sp>
      <p:sp>
        <p:nvSpPr>
          <p:cNvPr id="3" name="object 3"/>
          <p:cNvSpPr txBox="1"/>
          <p:nvPr/>
        </p:nvSpPr>
        <p:spPr>
          <a:xfrm>
            <a:off x="917244" y="1073370"/>
            <a:ext cx="10893756" cy="1075294"/>
          </a:xfrm>
          <a:prstGeom prst="rect">
            <a:avLst/>
          </a:prstGeom>
        </p:spPr>
        <p:txBody>
          <a:bodyPr vert="horz" wrap="square" lIns="0" tIns="125095" rIns="0" bIns="0" rtlCol="0">
            <a:spAutoFit/>
          </a:bodyPr>
          <a:lstStyle/>
          <a:p>
            <a:pPr marL="12700">
              <a:lnSpc>
                <a:spcPct val="100000"/>
              </a:lnSpc>
              <a:spcBef>
                <a:spcPts val="985"/>
              </a:spcBef>
            </a:pPr>
            <a:r>
              <a:rPr sz="2000" b="1" spc="-10" dirty="0">
                <a:latin typeface="Cambria"/>
                <a:cs typeface="Cambria"/>
              </a:rPr>
              <a:t>Screenshots of</a:t>
            </a:r>
            <a:r>
              <a:rPr sz="2000" b="1" spc="-5" dirty="0">
                <a:latin typeface="Cambria"/>
                <a:cs typeface="Cambria"/>
              </a:rPr>
              <a:t> </a:t>
            </a:r>
            <a:r>
              <a:rPr sz="2000" b="1" spc="-45" dirty="0">
                <a:latin typeface="Cambria"/>
                <a:cs typeface="Cambria"/>
              </a:rPr>
              <a:t>story.</a:t>
            </a:r>
            <a:endParaRPr sz="2000" dirty="0">
              <a:latin typeface="Cambria"/>
              <a:cs typeface="Cambria"/>
            </a:endParaRPr>
          </a:p>
          <a:p>
            <a:pPr marL="12700">
              <a:lnSpc>
                <a:spcPts val="2050"/>
              </a:lnSpc>
              <a:spcBef>
                <a:spcPts val="800"/>
              </a:spcBef>
            </a:pPr>
            <a:r>
              <a:rPr sz="1800" u="sng" spc="-5" dirty="0">
                <a:solidFill>
                  <a:srgbClr val="0462C1"/>
                </a:solidFill>
                <a:uFill>
                  <a:solidFill>
                    <a:srgbClr val="0462C1"/>
                  </a:solidFill>
                </a:uFill>
                <a:latin typeface="Cambria"/>
                <a:cs typeface="Cambria"/>
                <a:hlinkClick r:id="rId2"/>
              </a:rPr>
              <a:t>https://www.instagram.com/stories/</a:t>
            </a:r>
            <a:r>
              <a:rPr lang="en-IN" sz="1800" u="sng" spc="-5" dirty="0" err="1">
                <a:solidFill>
                  <a:srgbClr val="0462C1"/>
                </a:solidFill>
                <a:uFill>
                  <a:solidFill>
                    <a:srgbClr val="0462C1"/>
                  </a:solidFill>
                </a:uFill>
                <a:latin typeface="Cambria"/>
                <a:cs typeface="Cambria"/>
                <a:hlinkClick r:id="rId2"/>
              </a:rPr>
              <a:t>britanniaproducts</a:t>
            </a:r>
            <a:r>
              <a:rPr sz="1800" u="sng" spc="-5" dirty="0">
                <a:solidFill>
                  <a:srgbClr val="0462C1"/>
                </a:solidFill>
                <a:uFill>
                  <a:solidFill>
                    <a:srgbClr val="0462C1"/>
                  </a:solidFill>
                </a:uFill>
                <a:latin typeface="Cambria"/>
                <a:cs typeface="Cambria"/>
                <a:hlinkClick r:id="rId2"/>
              </a:rPr>
              <a:t>/</a:t>
            </a:r>
            <a:r>
              <a:rPr lang="en-IN" sz="1800" u="sng" spc="-5" dirty="0">
                <a:solidFill>
                  <a:srgbClr val="0462C1"/>
                </a:solidFill>
                <a:uFill>
                  <a:solidFill>
                    <a:srgbClr val="0462C1"/>
                  </a:solidFill>
                </a:uFill>
                <a:latin typeface="Cambria"/>
                <a:cs typeface="Cambria"/>
                <a:hlinkClick r:id="rId2"/>
              </a:rPr>
              <a:t>2275</a:t>
            </a:r>
            <a:r>
              <a:rPr sz="1800" u="sng" spc="-5" dirty="0">
                <a:solidFill>
                  <a:srgbClr val="0462C1"/>
                </a:solidFill>
                <a:uFill>
                  <a:solidFill>
                    <a:srgbClr val="0462C1"/>
                  </a:solidFill>
                </a:uFill>
                <a:latin typeface="Cambria"/>
                <a:cs typeface="Cambria"/>
                <a:hlinkClick r:id="rId2"/>
              </a:rPr>
              <a:t>9519180792258?utm_source=ig_story_ite</a:t>
            </a:r>
            <a:endParaRPr sz="1800" dirty="0">
              <a:latin typeface="Cambria"/>
              <a:cs typeface="Cambria"/>
            </a:endParaRPr>
          </a:p>
          <a:p>
            <a:pPr marL="12700">
              <a:lnSpc>
                <a:spcPts val="2050"/>
              </a:lnSpc>
            </a:pPr>
            <a:r>
              <a:rPr sz="1800" u="sng" spc="-10" dirty="0">
                <a:solidFill>
                  <a:srgbClr val="0462C1"/>
                </a:solidFill>
                <a:uFill>
                  <a:solidFill>
                    <a:srgbClr val="0462C1"/>
                  </a:solidFill>
                </a:uFill>
                <a:latin typeface="Cambria"/>
                <a:cs typeface="Cambria"/>
                <a:hlinkClick r:id="rId3"/>
              </a:rPr>
              <a:t>m_share&amp;igsh=NTc4MTIwNjQ2YQ==</a:t>
            </a:r>
            <a:endParaRPr sz="1800" dirty="0">
              <a:latin typeface="Cambria"/>
              <a:cs typeface="Cambria"/>
            </a:endParaRPr>
          </a:p>
        </p:txBody>
      </p:sp>
      <p:pic>
        <p:nvPicPr>
          <p:cNvPr id="7" name="Picture 6">
            <a:extLst>
              <a:ext uri="{FF2B5EF4-FFF2-40B4-BE49-F238E27FC236}">
                <a16:creationId xmlns:a16="http://schemas.microsoft.com/office/drawing/2014/main" id="{D8866A75-1210-781C-08FA-D452AAE7F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200311"/>
            <a:ext cx="2133600" cy="4429089"/>
          </a:xfrm>
          <a:prstGeom prst="rect">
            <a:avLst/>
          </a:prstGeom>
        </p:spPr>
      </p:pic>
      <p:pic>
        <p:nvPicPr>
          <p:cNvPr id="9" name="Picture 8">
            <a:extLst>
              <a:ext uri="{FF2B5EF4-FFF2-40B4-BE49-F238E27FC236}">
                <a16:creationId xmlns:a16="http://schemas.microsoft.com/office/drawing/2014/main" id="{8774DED5-660F-07FC-7A3B-80D239F504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4423" y="2200311"/>
            <a:ext cx="2093014" cy="44290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02386"/>
            <a:ext cx="330454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Highlights</a:t>
            </a:r>
            <a:r>
              <a:rPr sz="2800" b="1" spc="-75" dirty="0">
                <a:latin typeface="Cambria"/>
                <a:cs typeface="Cambria"/>
              </a:rPr>
              <a:t> </a:t>
            </a:r>
            <a:r>
              <a:rPr sz="2800" b="1" dirty="0">
                <a:latin typeface="Cambria"/>
                <a:cs typeface="Cambria"/>
              </a:rPr>
              <a:t>for</a:t>
            </a:r>
            <a:r>
              <a:rPr sz="2800" b="1" spc="-30" dirty="0">
                <a:latin typeface="Cambria"/>
                <a:cs typeface="Cambria"/>
              </a:rPr>
              <a:t> </a:t>
            </a:r>
            <a:r>
              <a:rPr sz="2800" b="1" spc="-50" dirty="0">
                <a:latin typeface="Cambria"/>
                <a:cs typeface="Cambria"/>
              </a:rPr>
              <a:t>Story.</a:t>
            </a:r>
            <a:endParaRPr sz="2800">
              <a:latin typeface="Cambria"/>
              <a:cs typeface="Cambria"/>
            </a:endParaRPr>
          </a:p>
        </p:txBody>
      </p:sp>
      <p:sp>
        <p:nvSpPr>
          <p:cNvPr id="3" name="object 3"/>
          <p:cNvSpPr txBox="1"/>
          <p:nvPr/>
        </p:nvSpPr>
        <p:spPr>
          <a:xfrm>
            <a:off x="917244" y="1399743"/>
            <a:ext cx="10293985" cy="603885"/>
          </a:xfrm>
          <a:prstGeom prst="rect">
            <a:avLst/>
          </a:prstGeom>
        </p:spPr>
        <p:txBody>
          <a:bodyPr vert="horz" wrap="square" lIns="0" tIns="12065" rIns="0" bIns="0" rtlCol="0">
            <a:spAutoFit/>
          </a:bodyPr>
          <a:lstStyle/>
          <a:p>
            <a:pPr marL="12700">
              <a:lnSpc>
                <a:spcPts val="2280"/>
              </a:lnSpc>
              <a:spcBef>
                <a:spcPts val="95"/>
              </a:spcBef>
            </a:pPr>
            <a:r>
              <a:rPr sz="2000" u="heavy" spc="-15" dirty="0">
                <a:solidFill>
                  <a:srgbClr val="0462C1"/>
                </a:solidFill>
                <a:uFill>
                  <a:solidFill>
                    <a:srgbClr val="0462C1"/>
                  </a:solidFill>
                </a:uFill>
                <a:latin typeface="Calibri"/>
                <a:cs typeface="Calibri"/>
                <a:hlinkClick r:id="rId2"/>
              </a:rPr>
              <a:t>https://www.instagram.com/s/aGlnaGxpZ2h0OjE4MDY5MDY4ODM2NTAwNjg5?story_media_id=33</a:t>
            </a:r>
            <a:endParaRPr sz="2000">
              <a:latin typeface="Calibri"/>
              <a:cs typeface="Calibri"/>
            </a:endParaRPr>
          </a:p>
          <a:p>
            <a:pPr marL="12700">
              <a:lnSpc>
                <a:spcPts val="2280"/>
              </a:lnSpc>
            </a:pPr>
            <a:r>
              <a:rPr sz="2000" u="heavy" spc="-15" dirty="0">
                <a:solidFill>
                  <a:srgbClr val="0462C1"/>
                </a:solidFill>
                <a:uFill>
                  <a:solidFill>
                    <a:srgbClr val="0462C1"/>
                  </a:solidFill>
                </a:uFill>
                <a:latin typeface="Calibri"/>
                <a:cs typeface="Calibri"/>
                <a:hlinkClick r:id="rId2"/>
              </a:rPr>
              <a:t>51679519180792258&amp;igsh=NTc4MTIwNjQ2YQ==</a:t>
            </a:r>
            <a:endParaRPr sz="2000">
              <a:latin typeface="Calibri"/>
              <a:cs typeface="Calibri"/>
            </a:endParaRPr>
          </a:p>
        </p:txBody>
      </p:sp>
      <p:pic>
        <p:nvPicPr>
          <p:cNvPr id="6" name="Picture 5">
            <a:extLst>
              <a:ext uri="{FF2B5EF4-FFF2-40B4-BE49-F238E27FC236}">
                <a16:creationId xmlns:a16="http://schemas.microsoft.com/office/drawing/2014/main" id="{43215E94-2478-5EB7-D1EF-1713A6BE4B9F}"/>
              </a:ext>
            </a:extLst>
          </p:cNvPr>
          <p:cNvPicPr>
            <a:picLocks noChangeAspect="1"/>
          </p:cNvPicPr>
          <p:nvPr/>
        </p:nvPicPr>
        <p:blipFill rotWithShape="1">
          <a:blip r:embed="rId3">
            <a:extLst>
              <a:ext uri="{28A0092B-C50C-407E-A947-70E740481C1C}">
                <a14:useLocalDpi xmlns:a14="http://schemas.microsoft.com/office/drawing/2010/main" val="0"/>
              </a:ext>
            </a:extLst>
          </a:blip>
          <a:srcRect b="16972"/>
          <a:stretch/>
        </p:blipFill>
        <p:spPr>
          <a:xfrm>
            <a:off x="2971800" y="2156831"/>
            <a:ext cx="2895600" cy="45495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674369"/>
            <a:ext cx="5465445" cy="655320"/>
          </a:xfrm>
          <a:prstGeom prst="rect">
            <a:avLst/>
          </a:prstGeom>
          <a:solidFill>
            <a:srgbClr val="FFFF00"/>
          </a:solidFill>
        </p:spPr>
        <p:txBody>
          <a:bodyPr vert="horz" wrap="square" lIns="0" tIns="0" rIns="0" bIns="0" rtlCol="0">
            <a:spAutoFit/>
          </a:bodyPr>
          <a:lstStyle/>
          <a:p>
            <a:pPr>
              <a:lnSpc>
                <a:spcPts val="5035"/>
              </a:lnSpc>
            </a:pPr>
            <a:r>
              <a:rPr sz="4400" b="1" spc="-25" dirty="0">
                <a:latin typeface="Cambria"/>
                <a:cs typeface="Cambria"/>
              </a:rPr>
              <a:t>Story</a:t>
            </a:r>
            <a:r>
              <a:rPr sz="4400" b="1" spc="40" dirty="0">
                <a:latin typeface="Cambria"/>
                <a:cs typeface="Cambria"/>
              </a:rPr>
              <a:t> </a:t>
            </a:r>
            <a:r>
              <a:rPr sz="4400" b="1" spc="-10" dirty="0">
                <a:latin typeface="Cambria"/>
                <a:cs typeface="Cambria"/>
              </a:rPr>
              <a:t>Insights</a:t>
            </a:r>
            <a:r>
              <a:rPr sz="4400" b="1" spc="25" dirty="0">
                <a:latin typeface="Cambria"/>
                <a:cs typeface="Cambria"/>
              </a:rPr>
              <a:t> </a:t>
            </a:r>
            <a:r>
              <a:rPr sz="4400" b="1" spc="-5" dirty="0">
                <a:latin typeface="Cambria"/>
                <a:cs typeface="Cambria"/>
              </a:rPr>
              <a:t>–</a:t>
            </a:r>
            <a:r>
              <a:rPr sz="4400" b="1" spc="-15" dirty="0">
                <a:latin typeface="Cambria"/>
                <a:cs typeface="Cambria"/>
              </a:rPr>
              <a:t> Q&amp;A</a:t>
            </a:r>
            <a:endParaRPr sz="4400">
              <a:latin typeface="Cambria"/>
              <a:cs typeface="Cambria"/>
            </a:endParaRPr>
          </a:p>
        </p:txBody>
      </p:sp>
      <p:sp>
        <p:nvSpPr>
          <p:cNvPr id="3" name="object 3"/>
          <p:cNvSpPr txBox="1"/>
          <p:nvPr/>
        </p:nvSpPr>
        <p:spPr>
          <a:xfrm>
            <a:off x="917244" y="1724753"/>
            <a:ext cx="1718310" cy="1631950"/>
          </a:xfrm>
          <a:prstGeom prst="rect">
            <a:avLst/>
          </a:prstGeom>
        </p:spPr>
        <p:txBody>
          <a:bodyPr vert="horz" wrap="square" lIns="0" tIns="13335" rIns="0" bIns="0" rtlCol="0">
            <a:spAutoFit/>
          </a:bodyPr>
          <a:lstStyle/>
          <a:p>
            <a:pPr marL="12700" marR="5080">
              <a:lnSpc>
                <a:spcPct val="131600"/>
              </a:lnSpc>
              <a:spcBef>
                <a:spcPts val="105"/>
              </a:spcBef>
            </a:pPr>
            <a:r>
              <a:rPr sz="2000" b="1" spc="-20" dirty="0">
                <a:latin typeface="Cambria"/>
                <a:cs typeface="Cambria"/>
              </a:rPr>
              <a:t>Reach</a:t>
            </a:r>
            <a:r>
              <a:rPr sz="2000" b="1" spc="35" dirty="0">
                <a:latin typeface="Cambria"/>
                <a:cs typeface="Cambria"/>
              </a:rPr>
              <a:t> </a:t>
            </a:r>
            <a:r>
              <a:rPr sz="2000" b="1" spc="-10" dirty="0">
                <a:latin typeface="Cambria"/>
                <a:cs typeface="Cambria"/>
              </a:rPr>
              <a:t>is </a:t>
            </a:r>
            <a:r>
              <a:rPr sz="2000" b="1" spc="-5" dirty="0">
                <a:latin typeface="Cambria"/>
                <a:cs typeface="Cambria"/>
              </a:rPr>
              <a:t> </a:t>
            </a:r>
            <a:r>
              <a:rPr sz="2000" b="1" spc="-10" dirty="0">
                <a:latin typeface="Cambria"/>
                <a:cs typeface="Cambria"/>
              </a:rPr>
              <a:t>Impressions</a:t>
            </a:r>
            <a:r>
              <a:rPr sz="2000" b="1" spc="-40" dirty="0">
                <a:latin typeface="Cambria"/>
                <a:cs typeface="Cambria"/>
              </a:rPr>
              <a:t> </a:t>
            </a:r>
            <a:r>
              <a:rPr sz="2000" b="1" spc="-10" dirty="0">
                <a:latin typeface="Cambria"/>
                <a:cs typeface="Cambria"/>
              </a:rPr>
              <a:t>is </a:t>
            </a:r>
            <a:r>
              <a:rPr sz="2000" b="1" spc="-425" dirty="0">
                <a:latin typeface="Cambria"/>
                <a:cs typeface="Cambria"/>
              </a:rPr>
              <a:t> </a:t>
            </a:r>
            <a:r>
              <a:rPr sz="2000" b="1" spc="-15" dirty="0">
                <a:latin typeface="Cambria"/>
                <a:cs typeface="Cambria"/>
              </a:rPr>
              <a:t>Like </a:t>
            </a:r>
            <a:r>
              <a:rPr sz="2000" b="1" spc="-10" dirty="0">
                <a:latin typeface="Cambria"/>
                <a:cs typeface="Cambria"/>
              </a:rPr>
              <a:t>is</a:t>
            </a:r>
            <a:endParaRPr sz="2000">
              <a:latin typeface="Cambria"/>
              <a:cs typeface="Cambria"/>
            </a:endParaRPr>
          </a:p>
          <a:p>
            <a:pPr marL="12700">
              <a:lnSpc>
                <a:spcPct val="100000"/>
              </a:lnSpc>
              <a:spcBef>
                <a:spcPts val="770"/>
              </a:spcBef>
            </a:pPr>
            <a:r>
              <a:rPr sz="2000" b="1" spc="-15" dirty="0">
                <a:latin typeface="Cambria"/>
                <a:cs typeface="Cambria"/>
              </a:rPr>
              <a:t>Etc….</a:t>
            </a:r>
            <a:endParaRPr sz="2000">
              <a:latin typeface="Cambria"/>
              <a:cs typeface="Cambria"/>
            </a:endParaRPr>
          </a:p>
        </p:txBody>
      </p:sp>
      <p:sp>
        <p:nvSpPr>
          <p:cNvPr id="4" name="object 4"/>
          <p:cNvSpPr txBox="1"/>
          <p:nvPr/>
        </p:nvSpPr>
        <p:spPr>
          <a:xfrm>
            <a:off x="917244" y="4132394"/>
            <a:ext cx="10156190" cy="1728037"/>
          </a:xfrm>
          <a:prstGeom prst="rect">
            <a:avLst/>
          </a:prstGeom>
        </p:spPr>
        <p:txBody>
          <a:bodyPr vert="horz" wrap="square" lIns="0" tIns="111125" rIns="0" bIns="0" rtlCol="0">
            <a:spAutoFit/>
          </a:bodyPr>
          <a:lstStyle/>
          <a:p>
            <a:pPr marL="12700">
              <a:lnSpc>
                <a:spcPct val="100000"/>
              </a:lnSpc>
              <a:spcBef>
                <a:spcPts val="875"/>
              </a:spcBef>
            </a:pPr>
            <a:r>
              <a:rPr sz="2000" b="1" spc="-15" dirty="0">
                <a:latin typeface="Cambria"/>
                <a:cs typeface="Cambria"/>
              </a:rPr>
              <a:t>Area</a:t>
            </a:r>
            <a:r>
              <a:rPr sz="2000" b="1" dirty="0">
                <a:latin typeface="Cambria"/>
                <a:cs typeface="Cambria"/>
              </a:rPr>
              <a:t> </a:t>
            </a:r>
            <a:r>
              <a:rPr sz="2000" b="1" spc="-10" dirty="0">
                <a:latin typeface="Cambria"/>
                <a:cs typeface="Cambria"/>
              </a:rPr>
              <a:t>for </a:t>
            </a:r>
            <a:r>
              <a:rPr sz="2000" b="1" spc="-20" dirty="0">
                <a:latin typeface="Cambria"/>
                <a:cs typeface="Cambria"/>
              </a:rPr>
              <a:t>improvement:</a:t>
            </a:r>
            <a:endParaRPr sz="2000" dirty="0">
              <a:latin typeface="Cambria"/>
              <a:cs typeface="Cambria"/>
            </a:endParaRPr>
          </a:p>
          <a:p>
            <a:pPr marL="524510" indent="-512445">
              <a:lnSpc>
                <a:spcPts val="2295"/>
              </a:lnSpc>
              <a:spcBef>
                <a:spcPts val="770"/>
              </a:spcBef>
              <a:buSzPct val="111111"/>
              <a:buFont typeface="Cambria"/>
              <a:buAutoNum type="arabicParenR"/>
              <a:tabLst>
                <a:tab pos="524510" algn="l"/>
                <a:tab pos="525145" algn="l"/>
              </a:tabLst>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subsequent</a:t>
            </a:r>
            <a:r>
              <a:rPr sz="1800" spc="25" dirty="0">
                <a:latin typeface="Cambria"/>
                <a:cs typeface="Cambria"/>
              </a:rPr>
              <a:t> </a:t>
            </a:r>
            <a:r>
              <a:rPr sz="1800" spc="-5" dirty="0">
                <a:latin typeface="Cambria"/>
                <a:cs typeface="Cambria"/>
              </a:rPr>
              <a:t>years</a:t>
            </a:r>
            <a:r>
              <a:rPr sz="1800" spc="-15" dirty="0">
                <a:latin typeface="Cambria"/>
                <a:cs typeface="Cambria"/>
              </a:rPr>
              <a:t> </a:t>
            </a:r>
            <a:r>
              <a:rPr lang="en-IN" spc="-5" dirty="0">
                <a:latin typeface="Cambria"/>
                <a:cs typeface="Cambria"/>
              </a:rPr>
              <a:t>Britannia</a:t>
            </a:r>
            <a:r>
              <a:rPr sz="1800" spc="25" dirty="0">
                <a:latin typeface="Cambria"/>
                <a:cs typeface="Cambria"/>
              </a:rPr>
              <a:t> </a:t>
            </a:r>
            <a:r>
              <a:rPr sz="1800" dirty="0">
                <a:latin typeface="Cambria"/>
                <a:cs typeface="Cambria"/>
              </a:rPr>
              <a:t>made</a:t>
            </a:r>
            <a:r>
              <a:rPr sz="1800" spc="-30" dirty="0">
                <a:latin typeface="Cambria"/>
                <a:cs typeface="Cambria"/>
              </a:rPr>
              <a:t> </a:t>
            </a:r>
            <a:r>
              <a:rPr sz="1800" spc="-5" dirty="0">
                <a:latin typeface="Cambria"/>
                <a:cs typeface="Cambria"/>
              </a:rPr>
              <a:t>cheese </a:t>
            </a:r>
            <a:r>
              <a:rPr sz="1800" dirty="0">
                <a:latin typeface="Cambria"/>
                <a:cs typeface="Cambria"/>
              </a:rPr>
              <a:t>and</a:t>
            </a:r>
            <a:r>
              <a:rPr sz="1800" spc="-30" dirty="0">
                <a:latin typeface="Cambria"/>
                <a:cs typeface="Cambria"/>
              </a:rPr>
              <a:t> </a:t>
            </a:r>
            <a:r>
              <a:rPr sz="1800" spc="-10" dirty="0">
                <a:latin typeface="Cambria"/>
                <a:cs typeface="Cambria"/>
              </a:rPr>
              <a:t>baby </a:t>
            </a:r>
            <a:r>
              <a:rPr sz="1800" spc="-5" dirty="0">
                <a:latin typeface="Cambria"/>
                <a:cs typeface="Cambria"/>
              </a:rPr>
              <a:t>food </a:t>
            </a:r>
            <a:r>
              <a:rPr sz="1800" dirty="0">
                <a:latin typeface="Cambria"/>
                <a:cs typeface="Cambria"/>
              </a:rPr>
              <a:t>on</a:t>
            </a:r>
            <a:r>
              <a:rPr sz="1800" spc="-10" dirty="0">
                <a:latin typeface="Cambria"/>
                <a:cs typeface="Cambria"/>
              </a:rPr>
              <a:t> </a:t>
            </a:r>
            <a:r>
              <a:rPr sz="1800" dirty="0">
                <a:latin typeface="Cambria"/>
                <a:cs typeface="Cambria"/>
              </a:rPr>
              <a:t>a</a:t>
            </a:r>
            <a:r>
              <a:rPr sz="1800" spc="-10" dirty="0">
                <a:latin typeface="Cambria"/>
                <a:cs typeface="Cambria"/>
              </a:rPr>
              <a:t> large</a:t>
            </a:r>
            <a:r>
              <a:rPr sz="1800" spc="15" dirty="0">
                <a:latin typeface="Cambria"/>
                <a:cs typeface="Cambria"/>
              </a:rPr>
              <a:t> </a:t>
            </a:r>
            <a:r>
              <a:rPr sz="1800" spc="-5" dirty="0">
                <a:latin typeface="Cambria"/>
                <a:cs typeface="Cambria"/>
              </a:rPr>
              <a:t>commercial</a:t>
            </a:r>
            <a:r>
              <a:rPr sz="1800" spc="-20" dirty="0">
                <a:latin typeface="Cambria"/>
                <a:cs typeface="Cambria"/>
              </a:rPr>
              <a:t> </a:t>
            </a:r>
            <a:r>
              <a:rPr sz="1800" spc="-5" dirty="0">
                <a:latin typeface="Cambria"/>
                <a:cs typeface="Cambria"/>
              </a:rPr>
              <a:t>scale</a:t>
            </a:r>
            <a:r>
              <a:rPr sz="1800" spc="-10" dirty="0">
                <a:latin typeface="Cambria"/>
                <a:cs typeface="Cambria"/>
              </a:rPr>
              <a:t> </a:t>
            </a:r>
            <a:r>
              <a:rPr sz="1800" spc="-5" dirty="0">
                <a:latin typeface="Cambria"/>
                <a:cs typeface="Cambria"/>
              </a:rPr>
              <a:t>again</a:t>
            </a:r>
            <a:endParaRPr sz="1800" dirty="0">
              <a:latin typeface="Cambria"/>
              <a:cs typeface="Cambria"/>
            </a:endParaRPr>
          </a:p>
          <a:p>
            <a:pPr marL="469265">
              <a:lnSpc>
                <a:spcPts val="2055"/>
              </a:lnSpc>
            </a:pPr>
            <a:r>
              <a:rPr sz="1800" spc="-5" dirty="0">
                <a:latin typeface="Cambria"/>
                <a:cs typeface="Cambria"/>
              </a:rPr>
              <a:t>processing</a:t>
            </a:r>
            <a:r>
              <a:rPr sz="1800" spc="-35" dirty="0">
                <a:latin typeface="Cambria"/>
                <a:cs typeface="Cambria"/>
              </a:rPr>
              <a:t> </a:t>
            </a:r>
            <a:r>
              <a:rPr lang="en-IN" spc="-10" dirty="0">
                <a:latin typeface="Cambria"/>
                <a:cs typeface="Cambria"/>
              </a:rPr>
              <a:t>cow’s</a:t>
            </a:r>
            <a:r>
              <a:rPr sz="1800" spc="10" dirty="0">
                <a:latin typeface="Cambria"/>
                <a:cs typeface="Cambria"/>
              </a:rPr>
              <a:t> </a:t>
            </a:r>
            <a:r>
              <a:rPr sz="1800" spc="-10" dirty="0">
                <a:latin typeface="Cambria"/>
                <a:cs typeface="Cambria"/>
              </a:rPr>
              <a:t>milk</a:t>
            </a:r>
            <a:r>
              <a:rPr sz="1800" spc="25" dirty="0">
                <a:latin typeface="Cambria"/>
                <a:cs typeface="Cambria"/>
              </a:rPr>
              <a:t> </a:t>
            </a:r>
            <a:r>
              <a:rPr sz="1800" spc="-5" dirty="0">
                <a:latin typeface="Cambria"/>
                <a:cs typeface="Cambria"/>
              </a:rPr>
              <a:t>creating</a:t>
            </a:r>
            <a:r>
              <a:rPr sz="1800" spc="-1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history</a:t>
            </a:r>
            <a:r>
              <a:rPr sz="1800" spc="15" dirty="0">
                <a:latin typeface="Cambria"/>
                <a:cs typeface="Cambria"/>
              </a:rPr>
              <a:t> </a:t>
            </a:r>
            <a:r>
              <a:rPr sz="1800" dirty="0">
                <a:latin typeface="Cambria"/>
                <a:cs typeface="Cambria"/>
              </a:rPr>
              <a:t>in</a:t>
            </a:r>
            <a:r>
              <a:rPr sz="1800" spc="20" dirty="0">
                <a:latin typeface="Cambria"/>
                <a:cs typeface="Cambria"/>
              </a:rPr>
              <a:t> </a:t>
            </a:r>
            <a:r>
              <a:rPr sz="1800" spc="-10" dirty="0">
                <a:latin typeface="Cambria"/>
                <a:cs typeface="Cambria"/>
              </a:rPr>
              <a:t>the</a:t>
            </a:r>
            <a:r>
              <a:rPr sz="1800" spc="-5" dirty="0">
                <a:latin typeface="Cambria"/>
                <a:cs typeface="Cambria"/>
              </a:rPr>
              <a:t> world.</a:t>
            </a:r>
            <a:endParaRPr sz="1800" dirty="0">
              <a:latin typeface="Cambria"/>
              <a:cs typeface="Cambria"/>
            </a:endParaRPr>
          </a:p>
          <a:p>
            <a:pPr marL="469265" indent="-457200">
              <a:lnSpc>
                <a:spcPts val="2050"/>
              </a:lnSpc>
              <a:spcBef>
                <a:spcPts val="770"/>
              </a:spcBef>
              <a:buAutoNum type="arabicParenR" startAt="2"/>
              <a:tabLst>
                <a:tab pos="469265" algn="l"/>
                <a:tab pos="469900" algn="l"/>
              </a:tabLst>
            </a:pPr>
            <a:r>
              <a:rPr sz="1700" spc="-5" dirty="0">
                <a:latin typeface="Cambria"/>
                <a:cs typeface="Cambria"/>
              </a:rPr>
              <a:t>Since</a:t>
            </a:r>
            <a:r>
              <a:rPr sz="1700" spc="-30" dirty="0">
                <a:latin typeface="Cambria"/>
                <a:cs typeface="Cambria"/>
              </a:rPr>
              <a:t> </a:t>
            </a:r>
            <a:r>
              <a:rPr sz="1700" spc="-10" dirty="0">
                <a:latin typeface="Cambria"/>
                <a:cs typeface="Cambria"/>
              </a:rPr>
              <a:t>the</a:t>
            </a:r>
            <a:r>
              <a:rPr sz="1700" spc="15" dirty="0">
                <a:latin typeface="Cambria"/>
                <a:cs typeface="Cambria"/>
              </a:rPr>
              <a:t> </a:t>
            </a:r>
            <a:r>
              <a:rPr sz="1700" spc="-5" dirty="0">
                <a:latin typeface="Cambria"/>
                <a:cs typeface="Cambria"/>
              </a:rPr>
              <a:t>shares</a:t>
            </a:r>
            <a:r>
              <a:rPr sz="1700" spc="10" dirty="0">
                <a:latin typeface="Cambria"/>
                <a:cs typeface="Cambria"/>
              </a:rPr>
              <a:t> </a:t>
            </a:r>
            <a:r>
              <a:rPr sz="1700" dirty="0">
                <a:latin typeface="Cambria"/>
                <a:cs typeface="Cambria"/>
              </a:rPr>
              <a:t>of</a:t>
            </a:r>
            <a:r>
              <a:rPr sz="1700" spc="-5" dirty="0">
                <a:latin typeface="Cambria"/>
                <a:cs typeface="Cambria"/>
              </a:rPr>
              <a:t> </a:t>
            </a:r>
            <a:r>
              <a:rPr lang="en-IN" sz="1700" spc="-5" dirty="0">
                <a:latin typeface="Cambria"/>
                <a:cs typeface="Cambria"/>
              </a:rPr>
              <a:t>Britannia</a:t>
            </a:r>
            <a:r>
              <a:rPr sz="1700" spc="-5" dirty="0">
                <a:latin typeface="Cambria"/>
                <a:cs typeface="Cambria"/>
              </a:rPr>
              <a:t>’s</a:t>
            </a:r>
            <a:r>
              <a:rPr sz="1700" spc="25" dirty="0">
                <a:latin typeface="Cambria"/>
                <a:cs typeface="Cambria"/>
              </a:rPr>
              <a:t> </a:t>
            </a:r>
            <a:r>
              <a:rPr sz="1700" spc="-5" dirty="0">
                <a:latin typeface="Cambria"/>
                <a:cs typeface="Cambria"/>
              </a:rPr>
              <a:t>journey from</a:t>
            </a:r>
            <a:r>
              <a:rPr sz="1700" spc="5" dirty="0">
                <a:latin typeface="Cambria"/>
                <a:cs typeface="Cambria"/>
              </a:rPr>
              <a:t> </a:t>
            </a:r>
            <a:r>
              <a:rPr sz="1700" dirty="0">
                <a:latin typeface="Cambria"/>
                <a:cs typeface="Cambria"/>
              </a:rPr>
              <a:t>a</a:t>
            </a:r>
            <a:r>
              <a:rPr sz="1700" spc="-5" dirty="0">
                <a:latin typeface="Cambria"/>
                <a:cs typeface="Cambria"/>
              </a:rPr>
              <a:t> small</a:t>
            </a:r>
            <a:r>
              <a:rPr sz="1700" spc="25" dirty="0">
                <a:latin typeface="Cambria"/>
                <a:cs typeface="Cambria"/>
              </a:rPr>
              <a:t> </a:t>
            </a:r>
            <a:r>
              <a:rPr sz="1700" spc="-10" dirty="0">
                <a:latin typeface="Cambria"/>
                <a:cs typeface="Cambria"/>
              </a:rPr>
              <a:t>cooperative</a:t>
            </a:r>
            <a:r>
              <a:rPr sz="1700" spc="-55" dirty="0">
                <a:latin typeface="Cambria"/>
                <a:cs typeface="Cambria"/>
              </a:rPr>
              <a:t> </a:t>
            </a:r>
            <a:r>
              <a:rPr sz="1700" spc="-20" dirty="0">
                <a:latin typeface="Cambria"/>
                <a:cs typeface="Cambria"/>
              </a:rPr>
              <a:t>to</a:t>
            </a:r>
            <a:r>
              <a:rPr sz="1700" spc="15" dirty="0">
                <a:latin typeface="Cambria"/>
                <a:cs typeface="Cambria"/>
              </a:rPr>
              <a:t> </a:t>
            </a:r>
            <a:r>
              <a:rPr sz="1700" dirty="0">
                <a:latin typeface="Cambria"/>
                <a:cs typeface="Cambria"/>
              </a:rPr>
              <a:t>a</a:t>
            </a:r>
            <a:r>
              <a:rPr sz="1700" spc="-10" dirty="0">
                <a:latin typeface="Cambria"/>
                <a:cs typeface="Cambria"/>
              </a:rPr>
              <a:t> </a:t>
            </a:r>
            <a:r>
              <a:rPr sz="1700" spc="-5" dirty="0">
                <a:latin typeface="Cambria"/>
                <a:cs typeface="Cambria"/>
              </a:rPr>
              <a:t>global</a:t>
            </a:r>
            <a:r>
              <a:rPr sz="1700" dirty="0">
                <a:latin typeface="Cambria"/>
                <a:cs typeface="Cambria"/>
              </a:rPr>
              <a:t> </a:t>
            </a:r>
            <a:r>
              <a:rPr sz="1700" spc="-10" dirty="0">
                <a:latin typeface="Cambria"/>
                <a:cs typeface="Cambria"/>
              </a:rPr>
              <a:t>brand</a:t>
            </a:r>
            <a:r>
              <a:rPr sz="1700" spc="-25" dirty="0">
                <a:latin typeface="Cambria"/>
                <a:cs typeface="Cambria"/>
              </a:rPr>
              <a:t> </a:t>
            </a:r>
            <a:r>
              <a:rPr sz="1700" dirty="0">
                <a:latin typeface="Cambria"/>
                <a:cs typeface="Cambria"/>
              </a:rPr>
              <a:t>is</a:t>
            </a:r>
            <a:r>
              <a:rPr sz="1700" spc="5" dirty="0">
                <a:latin typeface="Cambria"/>
                <a:cs typeface="Cambria"/>
              </a:rPr>
              <a:t> </a:t>
            </a:r>
            <a:r>
              <a:rPr sz="1700" dirty="0">
                <a:latin typeface="Cambria"/>
                <a:cs typeface="Cambria"/>
              </a:rPr>
              <a:t>a</a:t>
            </a:r>
            <a:r>
              <a:rPr sz="1700" spc="-10" dirty="0">
                <a:latin typeface="Cambria"/>
                <a:cs typeface="Cambria"/>
              </a:rPr>
              <a:t> remarkable</a:t>
            </a:r>
            <a:r>
              <a:rPr sz="1700" spc="20" dirty="0">
                <a:latin typeface="Cambria"/>
                <a:cs typeface="Cambria"/>
              </a:rPr>
              <a:t> </a:t>
            </a:r>
            <a:r>
              <a:rPr sz="1700" spc="-5" dirty="0">
                <a:latin typeface="Cambria"/>
                <a:cs typeface="Cambria"/>
              </a:rPr>
              <a:t>tale</a:t>
            </a:r>
            <a:r>
              <a:rPr sz="1700" spc="-10" dirty="0">
                <a:latin typeface="Cambria"/>
                <a:cs typeface="Cambria"/>
              </a:rPr>
              <a:t> </a:t>
            </a:r>
            <a:r>
              <a:rPr sz="1700" dirty="0">
                <a:latin typeface="Cambria"/>
                <a:cs typeface="Cambria"/>
              </a:rPr>
              <a:t>of</a:t>
            </a:r>
          </a:p>
          <a:p>
            <a:pPr marL="469265">
              <a:lnSpc>
                <a:spcPts val="2050"/>
              </a:lnSpc>
            </a:pPr>
            <a:r>
              <a:rPr sz="1700" spc="-5" dirty="0">
                <a:latin typeface="Cambria"/>
                <a:cs typeface="Cambria"/>
              </a:rPr>
              <a:t>resilience,</a:t>
            </a:r>
            <a:r>
              <a:rPr sz="1700" spc="-30" dirty="0">
                <a:latin typeface="Cambria"/>
                <a:cs typeface="Cambria"/>
              </a:rPr>
              <a:t> </a:t>
            </a:r>
            <a:r>
              <a:rPr sz="1700" spc="-10" dirty="0">
                <a:latin typeface="Cambria"/>
                <a:cs typeface="Cambria"/>
              </a:rPr>
              <a:t>innovation,</a:t>
            </a:r>
            <a:r>
              <a:rPr sz="1700" spc="-50" dirty="0">
                <a:latin typeface="Cambria"/>
                <a:cs typeface="Cambria"/>
              </a:rPr>
              <a:t> </a:t>
            </a:r>
            <a:r>
              <a:rPr sz="1700" dirty="0">
                <a:latin typeface="Cambria"/>
                <a:cs typeface="Cambria"/>
              </a:rPr>
              <a:t>and</a:t>
            </a:r>
            <a:r>
              <a:rPr sz="1700" spc="-30" dirty="0">
                <a:latin typeface="Cambria"/>
                <a:cs typeface="Cambria"/>
              </a:rPr>
              <a:t> </a:t>
            </a:r>
            <a:r>
              <a:rPr sz="1700" dirty="0">
                <a:latin typeface="Cambria"/>
                <a:cs typeface="Cambria"/>
              </a:rPr>
              <a:t>social</a:t>
            </a:r>
            <a:r>
              <a:rPr sz="1700" spc="-30" dirty="0">
                <a:latin typeface="Cambria"/>
                <a:cs typeface="Cambria"/>
              </a:rPr>
              <a:t> </a:t>
            </a:r>
            <a:r>
              <a:rPr sz="1700" dirty="0">
                <a:latin typeface="Cambria"/>
                <a:cs typeface="Cambria"/>
              </a:rPr>
              <a:t>impact</a:t>
            </a:r>
            <a:r>
              <a:rPr sz="1800" dirty="0">
                <a:latin typeface="Cambria"/>
                <a:cs typeface="Cambria"/>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634" y="0"/>
            <a:ext cx="88900" cy="194945"/>
          </a:xfrm>
          <a:custGeom>
            <a:avLst/>
            <a:gdLst/>
            <a:ahLst/>
            <a:cxnLst/>
            <a:rect l="l" t="t" r="r" b="b"/>
            <a:pathLst>
              <a:path w="88900" h="194945">
                <a:moveTo>
                  <a:pt x="0" y="194945"/>
                </a:moveTo>
                <a:lnTo>
                  <a:pt x="88391" y="194945"/>
                </a:lnTo>
                <a:lnTo>
                  <a:pt x="88391" y="0"/>
                </a:lnTo>
                <a:lnTo>
                  <a:pt x="0" y="0"/>
                </a:lnTo>
                <a:lnTo>
                  <a:pt x="0" y="194945"/>
                </a:lnTo>
                <a:close/>
              </a:path>
            </a:pathLst>
          </a:custGeom>
          <a:solidFill>
            <a:srgbClr val="FFFF00"/>
          </a:solidFill>
        </p:spPr>
        <p:txBody>
          <a:bodyPr wrap="square" lIns="0" tIns="0" rIns="0" bIns="0" rtlCol="0"/>
          <a:lstStyle/>
          <a:p>
            <a:endParaRPr/>
          </a:p>
        </p:txBody>
      </p:sp>
      <p:sp>
        <p:nvSpPr>
          <p:cNvPr id="3" name="object 3"/>
          <p:cNvSpPr/>
          <p:nvPr/>
        </p:nvSpPr>
        <p:spPr>
          <a:xfrm>
            <a:off x="2746883" y="155320"/>
            <a:ext cx="6699884" cy="478790"/>
          </a:xfrm>
          <a:custGeom>
            <a:avLst/>
            <a:gdLst/>
            <a:ahLst/>
            <a:cxnLst/>
            <a:rect l="l" t="t" r="r" b="b"/>
            <a:pathLst>
              <a:path w="6699884" h="478790">
                <a:moveTo>
                  <a:pt x="1121651" y="0"/>
                </a:moveTo>
                <a:lnTo>
                  <a:pt x="880872" y="0"/>
                </a:lnTo>
                <a:lnTo>
                  <a:pt x="0" y="0"/>
                </a:lnTo>
                <a:lnTo>
                  <a:pt x="0" y="478536"/>
                </a:lnTo>
                <a:lnTo>
                  <a:pt x="880872" y="478536"/>
                </a:lnTo>
                <a:lnTo>
                  <a:pt x="1121651" y="478536"/>
                </a:lnTo>
                <a:lnTo>
                  <a:pt x="1121651" y="0"/>
                </a:lnTo>
                <a:close/>
              </a:path>
              <a:path w="6699884" h="478790">
                <a:moveTo>
                  <a:pt x="6699504" y="0"/>
                </a:moveTo>
                <a:lnTo>
                  <a:pt x="1121664" y="0"/>
                </a:lnTo>
                <a:lnTo>
                  <a:pt x="1121664" y="478536"/>
                </a:lnTo>
                <a:lnTo>
                  <a:pt x="6699504" y="478536"/>
                </a:lnTo>
                <a:lnTo>
                  <a:pt x="6699504"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2746882" y="155320"/>
            <a:ext cx="6788150" cy="478790"/>
          </a:xfrm>
          <a:prstGeom prst="rect">
            <a:avLst/>
          </a:prstGeom>
        </p:spPr>
        <p:txBody>
          <a:bodyPr vert="horz" wrap="square" lIns="0" tIns="0" rIns="0" bIns="0" rtlCol="0">
            <a:spAutoFit/>
          </a:bodyPr>
          <a:lstStyle/>
          <a:p>
            <a:pPr marL="635">
              <a:lnSpc>
                <a:spcPts val="3665"/>
              </a:lnSpc>
            </a:pPr>
            <a:r>
              <a:rPr sz="3200" b="1" spc="-25" dirty="0">
                <a:latin typeface="Cambria"/>
                <a:cs typeface="Cambria"/>
              </a:rPr>
              <a:t>Part</a:t>
            </a:r>
            <a:r>
              <a:rPr sz="3200" b="1" spc="-10" dirty="0">
                <a:latin typeface="Cambria"/>
                <a:cs typeface="Cambria"/>
              </a:rPr>
              <a:t> </a:t>
            </a:r>
            <a:r>
              <a:rPr sz="3200" b="1" spc="-5" dirty="0">
                <a:latin typeface="Cambria"/>
                <a:cs typeface="Cambria"/>
              </a:rPr>
              <a:t>4:</a:t>
            </a:r>
            <a:r>
              <a:rPr sz="3200" b="1" spc="5" dirty="0">
                <a:latin typeface="Cambria"/>
                <a:cs typeface="Cambria"/>
              </a:rPr>
              <a:t> </a:t>
            </a:r>
            <a:r>
              <a:rPr sz="3200" b="1" spc="-20" dirty="0">
                <a:latin typeface="Cambria"/>
                <a:cs typeface="Cambria"/>
              </a:rPr>
              <a:t>Content</a:t>
            </a:r>
            <a:r>
              <a:rPr sz="3200" b="1" spc="60" dirty="0">
                <a:latin typeface="Cambria"/>
                <a:cs typeface="Cambria"/>
              </a:rPr>
              <a:t> </a:t>
            </a:r>
            <a:r>
              <a:rPr sz="3200" b="1" spc="-15" dirty="0">
                <a:latin typeface="Cambria"/>
                <a:cs typeface="Cambria"/>
              </a:rPr>
              <a:t>Creation</a:t>
            </a:r>
            <a:r>
              <a:rPr sz="3200" b="1" spc="25" dirty="0">
                <a:latin typeface="Cambria"/>
                <a:cs typeface="Cambria"/>
              </a:rPr>
              <a:t> </a:t>
            </a:r>
            <a:r>
              <a:rPr sz="3200" b="1" spc="-15" dirty="0">
                <a:latin typeface="Cambria"/>
                <a:cs typeface="Cambria"/>
              </a:rPr>
              <a:t>and</a:t>
            </a:r>
            <a:r>
              <a:rPr sz="3200" b="1" spc="25" dirty="0">
                <a:latin typeface="Cambria"/>
                <a:cs typeface="Cambria"/>
              </a:rPr>
              <a:t> </a:t>
            </a:r>
            <a:r>
              <a:rPr sz="3200" b="1" spc="-10" dirty="0">
                <a:latin typeface="Cambria"/>
                <a:cs typeface="Cambria"/>
              </a:rPr>
              <a:t>Editing</a:t>
            </a:r>
            <a:endParaRPr sz="3200">
              <a:latin typeface="Cambria"/>
              <a:cs typeface="Cambria"/>
            </a:endParaRPr>
          </a:p>
        </p:txBody>
      </p:sp>
      <p:sp>
        <p:nvSpPr>
          <p:cNvPr id="5" name="object 5"/>
          <p:cNvSpPr/>
          <p:nvPr/>
        </p:nvSpPr>
        <p:spPr>
          <a:xfrm>
            <a:off x="4014851" y="155320"/>
            <a:ext cx="5520055" cy="1795780"/>
          </a:xfrm>
          <a:custGeom>
            <a:avLst/>
            <a:gdLst/>
            <a:ahLst/>
            <a:cxnLst/>
            <a:rect l="l" t="t" r="r" b="b"/>
            <a:pathLst>
              <a:path w="5520055" h="1795780">
                <a:moveTo>
                  <a:pt x="4160520" y="1316736"/>
                </a:moveTo>
                <a:lnTo>
                  <a:pt x="2170176" y="1316736"/>
                </a:lnTo>
                <a:lnTo>
                  <a:pt x="2170176" y="917448"/>
                </a:lnTo>
                <a:lnTo>
                  <a:pt x="2170176" y="877824"/>
                </a:lnTo>
                <a:lnTo>
                  <a:pt x="2170176" y="438912"/>
                </a:lnTo>
                <a:lnTo>
                  <a:pt x="2081784" y="438912"/>
                </a:lnTo>
                <a:lnTo>
                  <a:pt x="2081784" y="877824"/>
                </a:lnTo>
                <a:lnTo>
                  <a:pt x="2081784" y="917448"/>
                </a:lnTo>
                <a:lnTo>
                  <a:pt x="2081784" y="1316736"/>
                </a:lnTo>
                <a:lnTo>
                  <a:pt x="0" y="1316736"/>
                </a:lnTo>
                <a:lnTo>
                  <a:pt x="0" y="1795272"/>
                </a:lnTo>
                <a:lnTo>
                  <a:pt x="4160520" y="1795272"/>
                </a:lnTo>
                <a:lnTo>
                  <a:pt x="4160520" y="1316736"/>
                </a:lnTo>
                <a:close/>
              </a:path>
              <a:path w="5520055" h="1795780">
                <a:moveTo>
                  <a:pt x="5519928" y="0"/>
                </a:moveTo>
                <a:lnTo>
                  <a:pt x="5431536" y="0"/>
                </a:lnTo>
                <a:lnTo>
                  <a:pt x="5431536" y="478536"/>
                </a:lnTo>
                <a:lnTo>
                  <a:pt x="5519928" y="478536"/>
                </a:lnTo>
                <a:lnTo>
                  <a:pt x="5519928" y="0"/>
                </a:lnTo>
                <a:close/>
              </a:path>
            </a:pathLst>
          </a:custGeom>
          <a:solidFill>
            <a:srgbClr val="FFFF00"/>
          </a:solidFill>
        </p:spPr>
        <p:txBody>
          <a:bodyPr wrap="square" lIns="0" tIns="0" rIns="0" bIns="0" rtlCol="0"/>
          <a:lstStyle/>
          <a:p>
            <a:endParaRPr/>
          </a:p>
        </p:txBody>
      </p:sp>
      <p:sp>
        <p:nvSpPr>
          <p:cNvPr id="6" name="object 6"/>
          <p:cNvSpPr txBox="1"/>
          <p:nvPr/>
        </p:nvSpPr>
        <p:spPr>
          <a:xfrm>
            <a:off x="2746882" y="1472057"/>
            <a:ext cx="5516880" cy="478790"/>
          </a:xfrm>
          <a:prstGeom prst="rect">
            <a:avLst/>
          </a:prstGeom>
        </p:spPr>
        <p:txBody>
          <a:bodyPr vert="horz" wrap="square" lIns="0" tIns="0" rIns="0" bIns="0" rtlCol="0">
            <a:spAutoFit/>
          </a:bodyPr>
          <a:lstStyle/>
          <a:p>
            <a:pPr marL="1268730">
              <a:lnSpc>
                <a:spcPts val="3670"/>
              </a:lnSpc>
            </a:pPr>
            <a:r>
              <a:rPr sz="3200" b="1" spc="-10" dirty="0">
                <a:latin typeface="Cambria"/>
                <a:cs typeface="Cambria"/>
              </a:rPr>
              <a:t>Designs/Video</a:t>
            </a:r>
            <a:r>
              <a:rPr sz="3200" b="1" spc="45" dirty="0">
                <a:latin typeface="Cambria"/>
                <a:cs typeface="Cambria"/>
              </a:rPr>
              <a:t> </a:t>
            </a:r>
            <a:r>
              <a:rPr sz="3200" b="1" spc="-10" dirty="0">
                <a:latin typeface="Cambria"/>
                <a:cs typeface="Cambria"/>
              </a:rPr>
              <a:t>Editing</a:t>
            </a:r>
            <a:endParaRPr sz="3200">
              <a:latin typeface="Cambria"/>
              <a:cs typeface="Cambria"/>
            </a:endParaRPr>
          </a:p>
        </p:txBody>
      </p:sp>
      <p:sp>
        <p:nvSpPr>
          <p:cNvPr id="7" name="object 7"/>
          <p:cNvSpPr/>
          <p:nvPr/>
        </p:nvSpPr>
        <p:spPr>
          <a:xfrm>
            <a:off x="8175370" y="1472057"/>
            <a:ext cx="88900" cy="478790"/>
          </a:xfrm>
          <a:custGeom>
            <a:avLst/>
            <a:gdLst/>
            <a:ahLst/>
            <a:cxnLst/>
            <a:rect l="l" t="t" r="r" b="b"/>
            <a:pathLst>
              <a:path w="88900" h="478789">
                <a:moveTo>
                  <a:pt x="88392" y="0"/>
                </a:moveTo>
                <a:lnTo>
                  <a:pt x="0" y="0"/>
                </a:lnTo>
                <a:lnTo>
                  <a:pt x="0" y="478536"/>
                </a:lnTo>
                <a:lnTo>
                  <a:pt x="88392" y="478536"/>
                </a:lnTo>
                <a:lnTo>
                  <a:pt x="88392" y="0"/>
                </a:lnTo>
                <a:close/>
              </a:path>
            </a:pathLst>
          </a:custGeom>
          <a:solidFill>
            <a:srgbClr val="FFFF00"/>
          </a:solidFill>
        </p:spPr>
        <p:txBody>
          <a:bodyPr wrap="square" lIns="0" tIns="0" rIns="0" bIns="0" rtlCol="0"/>
          <a:lstStyle/>
          <a:p>
            <a:endParaRPr/>
          </a:p>
        </p:txBody>
      </p:sp>
      <p:sp>
        <p:nvSpPr>
          <p:cNvPr id="8" name="object 8"/>
          <p:cNvSpPr txBox="1"/>
          <p:nvPr/>
        </p:nvSpPr>
        <p:spPr>
          <a:xfrm>
            <a:off x="917244" y="2131062"/>
            <a:ext cx="9766935" cy="1404871"/>
          </a:xfrm>
          <a:prstGeom prst="rect">
            <a:avLst/>
          </a:prstGeom>
        </p:spPr>
        <p:txBody>
          <a:bodyPr vert="horz" wrap="square" lIns="0" tIns="113664" rIns="0" bIns="0" rtlCol="0">
            <a:spAutoFit/>
          </a:bodyPr>
          <a:lstStyle/>
          <a:p>
            <a:pPr marL="297815" indent="-285750">
              <a:lnSpc>
                <a:spcPct val="100000"/>
              </a:lnSpc>
              <a:spcBef>
                <a:spcPts val="894"/>
              </a:spcBef>
              <a:buFont typeface="Wingdings" panose="05000000000000000000" pitchFamily="2" charset="2"/>
              <a:buChar char="Ø"/>
              <a:tabLst>
                <a:tab pos="292735" algn="l"/>
                <a:tab pos="293370" algn="l"/>
              </a:tabLst>
            </a:pPr>
            <a:r>
              <a:rPr sz="1800" dirty="0">
                <a:latin typeface="Cambria"/>
                <a:cs typeface="Cambria"/>
              </a:rPr>
              <a:t>Design</a:t>
            </a:r>
            <a:r>
              <a:rPr sz="1800" spc="-40" dirty="0">
                <a:latin typeface="Cambria"/>
                <a:cs typeface="Cambria"/>
              </a:rPr>
              <a:t> </a:t>
            </a:r>
            <a:r>
              <a:rPr sz="1800" spc="-35" dirty="0">
                <a:latin typeface="Cambria"/>
                <a:cs typeface="Cambria"/>
              </a:rPr>
              <a:t>Tools</a:t>
            </a:r>
            <a:r>
              <a:rPr sz="1800" dirty="0">
                <a:latin typeface="Cambria"/>
                <a:cs typeface="Cambria"/>
              </a:rPr>
              <a:t> </a:t>
            </a:r>
            <a:r>
              <a:rPr sz="1800" spc="-5" dirty="0">
                <a:latin typeface="Cambria"/>
                <a:cs typeface="Cambria"/>
              </a:rPr>
              <a:t>Familiarization(use</a:t>
            </a:r>
            <a:r>
              <a:rPr sz="1800" spc="-20" dirty="0">
                <a:latin typeface="Cambria"/>
                <a:cs typeface="Cambria"/>
              </a:rPr>
              <a:t> </a:t>
            </a:r>
            <a:r>
              <a:rPr sz="1800" spc="-15" dirty="0">
                <a:latin typeface="Cambria"/>
                <a:cs typeface="Cambria"/>
              </a:rPr>
              <a:t>canva</a:t>
            </a:r>
            <a:r>
              <a:rPr sz="1800" spc="-30" dirty="0">
                <a:latin typeface="Cambria"/>
                <a:cs typeface="Cambria"/>
              </a:rPr>
              <a:t> </a:t>
            </a:r>
            <a:r>
              <a:rPr sz="1800" spc="-10" dirty="0">
                <a:latin typeface="Cambria"/>
                <a:cs typeface="Cambria"/>
              </a:rPr>
              <a:t>for</a:t>
            </a:r>
            <a:r>
              <a:rPr sz="1800" spc="5" dirty="0">
                <a:latin typeface="Cambria"/>
                <a:cs typeface="Cambria"/>
              </a:rPr>
              <a:t> </a:t>
            </a:r>
            <a:r>
              <a:rPr sz="1800" spc="-5" dirty="0">
                <a:latin typeface="Cambria"/>
                <a:cs typeface="Cambria"/>
              </a:rPr>
              <a:t>creating</a:t>
            </a:r>
            <a:r>
              <a:rPr sz="1800" spc="-35" dirty="0">
                <a:latin typeface="Cambria"/>
                <a:cs typeface="Cambria"/>
              </a:rPr>
              <a:t> </a:t>
            </a:r>
            <a:r>
              <a:rPr sz="1800" spc="-10" dirty="0">
                <a:latin typeface="Cambria"/>
                <a:cs typeface="Cambria"/>
              </a:rPr>
              <a:t>visually</a:t>
            </a:r>
            <a:r>
              <a:rPr sz="1800" spc="35" dirty="0">
                <a:latin typeface="Cambria"/>
                <a:cs typeface="Cambria"/>
              </a:rPr>
              <a:t> </a:t>
            </a:r>
            <a:r>
              <a:rPr sz="1800" dirty="0">
                <a:latin typeface="Cambria"/>
                <a:cs typeface="Cambria"/>
              </a:rPr>
              <a:t>appearing</a:t>
            </a:r>
            <a:r>
              <a:rPr sz="1800" spc="-40" dirty="0">
                <a:latin typeface="Cambria"/>
                <a:cs typeface="Cambria"/>
              </a:rPr>
              <a:t> </a:t>
            </a:r>
            <a:r>
              <a:rPr sz="1800" spc="-5" dirty="0">
                <a:latin typeface="Cambria"/>
                <a:cs typeface="Cambria"/>
              </a:rPr>
              <a:t>graphics)</a:t>
            </a:r>
            <a:endParaRPr sz="1800" dirty="0">
              <a:latin typeface="Cambria"/>
              <a:cs typeface="Cambria"/>
            </a:endParaRPr>
          </a:p>
          <a:p>
            <a:pPr marL="298450" indent="-285750">
              <a:lnSpc>
                <a:spcPts val="2050"/>
              </a:lnSpc>
              <a:spcBef>
                <a:spcPts val="795"/>
              </a:spcBef>
              <a:buFont typeface="Wingdings" panose="05000000000000000000" pitchFamily="2" charset="2"/>
              <a:buChar char="Ø"/>
              <a:tabLst>
                <a:tab pos="240665" algn="l"/>
                <a:tab pos="241300" algn="l"/>
              </a:tabLst>
            </a:pPr>
            <a:r>
              <a:rPr sz="1800" dirty="0">
                <a:latin typeface="Cambria"/>
                <a:cs typeface="Cambria"/>
              </a:rPr>
              <a:t>Video</a:t>
            </a:r>
            <a:r>
              <a:rPr sz="1800" spc="-10" dirty="0">
                <a:latin typeface="Cambria"/>
                <a:cs typeface="Cambria"/>
              </a:rPr>
              <a:t> </a:t>
            </a:r>
            <a:r>
              <a:rPr sz="1800" spc="-5" dirty="0">
                <a:latin typeface="Cambria"/>
                <a:cs typeface="Cambria"/>
              </a:rPr>
              <a:t>Creation:</a:t>
            </a:r>
            <a:r>
              <a:rPr sz="1800" spc="-25" dirty="0">
                <a:latin typeface="Cambria"/>
                <a:cs typeface="Cambria"/>
              </a:rPr>
              <a:t> </a:t>
            </a:r>
            <a:r>
              <a:rPr sz="1800" spc="-5" dirty="0">
                <a:latin typeface="Cambria"/>
                <a:cs typeface="Cambria"/>
              </a:rPr>
              <a:t>Utilize VN</a:t>
            </a:r>
            <a:r>
              <a:rPr sz="1800" spc="10" dirty="0">
                <a:latin typeface="Cambria"/>
                <a:cs typeface="Cambria"/>
              </a:rPr>
              <a:t> </a:t>
            </a:r>
            <a:r>
              <a:rPr sz="1800" dirty="0">
                <a:latin typeface="Cambria"/>
                <a:cs typeface="Cambria"/>
              </a:rPr>
              <a:t>or</a:t>
            </a:r>
            <a:r>
              <a:rPr sz="1800" spc="-10" dirty="0">
                <a:latin typeface="Cambria"/>
                <a:cs typeface="Cambria"/>
              </a:rPr>
              <a:t> </a:t>
            </a:r>
            <a:r>
              <a:rPr sz="1800" spc="-5" dirty="0">
                <a:latin typeface="Cambria"/>
                <a:cs typeface="Cambria"/>
              </a:rPr>
              <a:t>any </a:t>
            </a:r>
            <a:r>
              <a:rPr sz="1800" dirty="0">
                <a:latin typeface="Cambria"/>
                <a:cs typeface="Cambria"/>
              </a:rPr>
              <a:t>video</a:t>
            </a:r>
            <a:r>
              <a:rPr sz="1800" spc="-30" dirty="0">
                <a:latin typeface="Cambria"/>
                <a:cs typeface="Cambria"/>
              </a:rPr>
              <a:t> </a:t>
            </a:r>
            <a:r>
              <a:rPr sz="1800" spc="-5" dirty="0">
                <a:latin typeface="Cambria"/>
                <a:cs typeface="Cambria"/>
              </a:rPr>
              <a:t>editor </a:t>
            </a:r>
            <a:r>
              <a:rPr sz="1800" dirty="0">
                <a:latin typeface="Cambria"/>
                <a:cs typeface="Cambria"/>
              </a:rPr>
              <a:t>of </a:t>
            </a:r>
            <a:r>
              <a:rPr sz="1800" spc="-5" dirty="0">
                <a:latin typeface="Cambria"/>
                <a:cs typeface="Cambria"/>
              </a:rPr>
              <a:t>your</a:t>
            </a:r>
            <a:r>
              <a:rPr sz="1800" dirty="0">
                <a:latin typeface="Cambria"/>
                <a:cs typeface="Cambria"/>
              </a:rPr>
              <a:t> </a:t>
            </a:r>
            <a:r>
              <a:rPr sz="1800" spc="-5" dirty="0">
                <a:latin typeface="Cambria"/>
                <a:cs typeface="Cambria"/>
              </a:rPr>
              <a:t>choice</a:t>
            </a:r>
            <a:r>
              <a:rPr sz="1800" spc="-30"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create</a:t>
            </a:r>
            <a:r>
              <a:rPr sz="1800" spc="-5" dirty="0">
                <a:latin typeface="Cambria"/>
                <a:cs typeface="Cambria"/>
              </a:rPr>
              <a:t> </a:t>
            </a:r>
            <a:r>
              <a:rPr sz="1800" dirty="0">
                <a:latin typeface="Cambria"/>
                <a:cs typeface="Cambria"/>
              </a:rPr>
              <a:t>videos</a:t>
            </a:r>
            <a:r>
              <a:rPr sz="1800" spc="-10" dirty="0">
                <a:latin typeface="Cambria"/>
                <a:cs typeface="Cambria"/>
              </a:rPr>
              <a:t> related </a:t>
            </a:r>
            <a:r>
              <a:rPr sz="1800" spc="-20" dirty="0">
                <a:latin typeface="Cambria"/>
                <a:cs typeface="Cambria"/>
              </a:rPr>
              <a:t>to</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chosen</a:t>
            </a:r>
            <a:r>
              <a:rPr lang="en-IN" spc="-5" dirty="0">
                <a:latin typeface="Cambria"/>
                <a:cs typeface="Cambria"/>
              </a:rPr>
              <a:t> topic</a:t>
            </a:r>
          </a:p>
          <a:p>
            <a:pPr marL="12700">
              <a:lnSpc>
                <a:spcPts val="2050"/>
              </a:lnSpc>
              <a:spcBef>
                <a:spcPts val="795"/>
              </a:spcBef>
              <a:tabLst>
                <a:tab pos="240665" algn="l"/>
                <a:tab pos="241300" algn="l"/>
              </a:tabLst>
            </a:pPr>
            <a:endParaRPr lang="en-IN" sz="1800" dirty="0">
              <a:latin typeface="Cambria"/>
              <a:cs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227" y="388238"/>
            <a:ext cx="2447925" cy="433070"/>
          </a:xfrm>
          <a:prstGeom prst="rect">
            <a:avLst/>
          </a:prstGeom>
          <a:solidFill>
            <a:srgbClr val="FFFF00"/>
          </a:solidFill>
        </p:spPr>
        <p:txBody>
          <a:bodyPr vert="horz" wrap="square" lIns="0" tIns="0" rIns="0" bIns="0" rtlCol="0">
            <a:spAutoFit/>
          </a:bodyPr>
          <a:lstStyle/>
          <a:p>
            <a:pPr>
              <a:lnSpc>
                <a:spcPts val="3320"/>
              </a:lnSpc>
            </a:pPr>
            <a:r>
              <a:rPr sz="2900" spc="-10" dirty="0"/>
              <a:t>Instagram</a:t>
            </a:r>
            <a:r>
              <a:rPr sz="2900" spc="-65" dirty="0"/>
              <a:t> </a:t>
            </a:r>
            <a:r>
              <a:rPr sz="2900" spc="-5" dirty="0"/>
              <a:t>post</a:t>
            </a:r>
            <a:endParaRPr sz="2900"/>
          </a:p>
        </p:txBody>
      </p:sp>
      <p:sp>
        <p:nvSpPr>
          <p:cNvPr id="3" name="object 3"/>
          <p:cNvSpPr txBox="1"/>
          <p:nvPr/>
        </p:nvSpPr>
        <p:spPr>
          <a:xfrm>
            <a:off x="712885" y="1390761"/>
            <a:ext cx="3769995" cy="2072875"/>
          </a:xfrm>
          <a:prstGeom prst="rect">
            <a:avLst/>
          </a:prstGeom>
        </p:spPr>
        <p:txBody>
          <a:bodyPr vert="horz" wrap="square" lIns="0" tIns="12700" rIns="0" bIns="0" rtlCol="0">
            <a:spAutoFit/>
          </a:bodyPr>
          <a:lstStyle/>
          <a:p>
            <a:pPr marL="64135">
              <a:lnSpc>
                <a:spcPts val="2050"/>
              </a:lnSpc>
              <a:spcBef>
                <a:spcPts val="100"/>
              </a:spcBef>
            </a:pPr>
            <a:r>
              <a:rPr sz="1800" dirty="0">
                <a:latin typeface="Cambria"/>
                <a:cs typeface="Cambria"/>
              </a:rPr>
              <a:t>Caption</a:t>
            </a:r>
            <a:r>
              <a:rPr sz="1800" spc="-50" dirty="0">
                <a:latin typeface="Cambria"/>
                <a:cs typeface="Cambria"/>
              </a:rPr>
              <a:t> </a:t>
            </a:r>
            <a:r>
              <a:rPr sz="1800" dirty="0">
                <a:latin typeface="Cambria"/>
                <a:cs typeface="Cambria"/>
              </a:rPr>
              <a:t>: </a:t>
            </a:r>
            <a:r>
              <a:rPr lang="en-IN" sz="1800" spc="-5" dirty="0">
                <a:latin typeface="Cambria"/>
                <a:cs typeface="Cambria"/>
              </a:rPr>
              <a:t>Britannia Thick Shakes </a:t>
            </a:r>
            <a:r>
              <a:rPr sz="1800" spc="-5" dirty="0">
                <a:latin typeface="Cambria"/>
                <a:cs typeface="Cambria"/>
              </a:rPr>
              <a:t>Hot</a:t>
            </a:r>
            <a:endParaRPr sz="1800" dirty="0">
              <a:latin typeface="Cambria"/>
              <a:cs typeface="Cambria"/>
            </a:endParaRPr>
          </a:p>
          <a:p>
            <a:pPr marL="12700">
              <a:lnSpc>
                <a:spcPts val="2050"/>
              </a:lnSpc>
            </a:pPr>
            <a:r>
              <a:rPr sz="1800" spc="-10" dirty="0">
                <a:latin typeface="Cambria"/>
                <a:cs typeface="Cambria"/>
              </a:rPr>
              <a:t>Summer</a:t>
            </a:r>
            <a:r>
              <a:rPr sz="1800" spc="20" dirty="0">
                <a:latin typeface="Cambria"/>
                <a:cs typeface="Cambria"/>
              </a:rPr>
              <a:t> </a:t>
            </a:r>
            <a:r>
              <a:rPr sz="1800" spc="-15" dirty="0">
                <a:latin typeface="Cambria"/>
                <a:cs typeface="Cambria"/>
              </a:rPr>
              <a:t>Fresh</a:t>
            </a:r>
            <a:r>
              <a:rPr sz="1800" spc="-30" dirty="0">
                <a:latin typeface="Cambria"/>
                <a:cs typeface="Cambria"/>
              </a:rPr>
              <a:t> </a:t>
            </a:r>
            <a:r>
              <a:rPr sz="1800" dirty="0">
                <a:latin typeface="Cambria"/>
                <a:cs typeface="Cambria"/>
              </a:rPr>
              <a:t>and</a:t>
            </a:r>
            <a:r>
              <a:rPr sz="1800" spc="-15" dirty="0">
                <a:latin typeface="Cambria"/>
                <a:cs typeface="Cambria"/>
              </a:rPr>
              <a:t> </a:t>
            </a:r>
            <a:r>
              <a:rPr sz="1800" spc="-10" dirty="0">
                <a:latin typeface="Cambria"/>
                <a:cs typeface="Cambria"/>
              </a:rPr>
              <a:t>Premium</a:t>
            </a:r>
            <a:endParaRPr sz="1800" dirty="0">
              <a:latin typeface="Cambria"/>
              <a:cs typeface="Cambria"/>
            </a:endParaRPr>
          </a:p>
          <a:p>
            <a:pPr marL="12700">
              <a:lnSpc>
                <a:spcPct val="100000"/>
              </a:lnSpc>
              <a:spcBef>
                <a:spcPts val="795"/>
              </a:spcBef>
            </a:pPr>
            <a:r>
              <a:rPr sz="1800" spc="-5" dirty="0">
                <a:latin typeface="Cambria"/>
                <a:cs typeface="Cambria"/>
              </a:rPr>
              <a:t>Hastags:</a:t>
            </a:r>
            <a:r>
              <a:rPr sz="1800" dirty="0">
                <a:latin typeface="Cambria"/>
                <a:cs typeface="Cambria"/>
              </a:rPr>
              <a:t> </a:t>
            </a:r>
            <a:r>
              <a:rPr sz="1800" spc="-10" dirty="0">
                <a:latin typeface="Cambria"/>
                <a:cs typeface="Cambria"/>
              </a:rPr>
              <a:t>#</a:t>
            </a:r>
            <a:r>
              <a:rPr lang="en-IN" sz="1800" spc="-10" dirty="0">
                <a:latin typeface="Cambria"/>
                <a:cs typeface="Cambria"/>
              </a:rPr>
              <a:t>Britannia</a:t>
            </a:r>
            <a:r>
              <a:rPr sz="1800" spc="10" dirty="0">
                <a:latin typeface="Cambria"/>
                <a:cs typeface="Cambria"/>
              </a:rPr>
              <a:t> </a:t>
            </a:r>
            <a:r>
              <a:rPr sz="1800" spc="-5" dirty="0">
                <a:latin typeface="Cambria"/>
                <a:cs typeface="Cambria"/>
              </a:rPr>
              <a:t>#</a:t>
            </a:r>
            <a:r>
              <a:rPr lang="en-IN" sz="1800" spc="-5" dirty="0">
                <a:latin typeface="Cambria"/>
                <a:cs typeface="Cambria"/>
              </a:rPr>
              <a:t>Thick Shakes</a:t>
            </a:r>
            <a:endParaRPr sz="1800" dirty="0">
              <a:latin typeface="Cambria"/>
              <a:cs typeface="Cambria"/>
            </a:endParaRPr>
          </a:p>
          <a:p>
            <a:pPr marL="12700">
              <a:lnSpc>
                <a:spcPct val="100000"/>
              </a:lnSpc>
              <a:spcBef>
                <a:spcPts val="800"/>
              </a:spcBef>
            </a:pPr>
            <a:r>
              <a:rPr sz="1600" dirty="0">
                <a:latin typeface="Cambria"/>
                <a:cs typeface="Cambria"/>
              </a:rPr>
              <a:t>Link:</a:t>
            </a:r>
          </a:p>
          <a:p>
            <a:pPr marL="12700" marR="5080">
              <a:lnSpc>
                <a:spcPct val="90100"/>
              </a:lnSpc>
              <a:spcBef>
                <a:spcPts val="975"/>
              </a:spcBef>
            </a:pPr>
            <a:r>
              <a:rPr sz="1200" u="sng" spc="-10" dirty="0">
                <a:solidFill>
                  <a:srgbClr val="0462C1"/>
                </a:solidFill>
                <a:uFill>
                  <a:solidFill>
                    <a:srgbClr val="0462C1"/>
                  </a:solidFill>
                </a:uFill>
                <a:latin typeface="Calibri"/>
                <a:cs typeface="Calibri"/>
                <a:hlinkClick r:id="rId2"/>
              </a:rPr>
              <a:t>https://www.canva.com/design/DAGDNx_Lxgs/LKaJqWL2tJq </a:t>
            </a:r>
            <a:r>
              <a:rPr sz="1200" spc="-5" dirty="0">
                <a:solidFill>
                  <a:srgbClr val="0462C1"/>
                </a:solidFill>
                <a:latin typeface="Calibri"/>
                <a:cs typeface="Calibri"/>
                <a:hlinkClick r:id="rId2"/>
              </a:rPr>
              <a:t> </a:t>
            </a:r>
            <a:r>
              <a:rPr sz="1200" u="sng" spc="-5" dirty="0">
                <a:solidFill>
                  <a:srgbClr val="0462C1"/>
                </a:solidFill>
                <a:uFill>
                  <a:solidFill>
                    <a:srgbClr val="0462C1"/>
                  </a:solidFill>
                </a:uFill>
                <a:latin typeface="Calibri"/>
                <a:cs typeface="Calibri"/>
                <a:hlinkClick r:id="rId2"/>
              </a:rPr>
              <a:t>PrIrYZYuobQ/edit?utm_content=DAGDNx_Lxgs&amp;utm_camp </a:t>
            </a:r>
            <a:r>
              <a:rPr sz="1200" dirty="0">
                <a:solidFill>
                  <a:srgbClr val="0462C1"/>
                </a:solidFill>
                <a:latin typeface="Calibri"/>
                <a:cs typeface="Calibri"/>
                <a:hlinkClick r:id="rId2"/>
              </a:rPr>
              <a:t> </a:t>
            </a:r>
            <a:r>
              <a:rPr sz="1200" u="sng" spc="-5" dirty="0">
                <a:solidFill>
                  <a:srgbClr val="0462C1"/>
                </a:solidFill>
                <a:uFill>
                  <a:solidFill>
                    <a:srgbClr val="0462C1"/>
                  </a:solidFill>
                </a:uFill>
                <a:latin typeface="Calibri"/>
                <a:cs typeface="Calibri"/>
                <a:hlinkClick r:id="rId2"/>
              </a:rPr>
              <a:t>aign=designshare&amp;utm_medium=link2&amp;utm_source=shareb </a:t>
            </a:r>
            <a:r>
              <a:rPr sz="1200" spc="-260" dirty="0">
                <a:solidFill>
                  <a:srgbClr val="0462C1"/>
                </a:solidFill>
                <a:latin typeface="Calibri"/>
                <a:cs typeface="Calibri"/>
                <a:hlinkClick r:id="rId2"/>
              </a:rPr>
              <a:t> </a:t>
            </a:r>
            <a:r>
              <a:rPr sz="1200" u="sng" spc="-10" dirty="0">
                <a:solidFill>
                  <a:srgbClr val="0462C1"/>
                </a:solidFill>
                <a:uFill>
                  <a:solidFill>
                    <a:srgbClr val="0462C1"/>
                  </a:solidFill>
                </a:uFill>
                <a:latin typeface="Calibri"/>
                <a:cs typeface="Calibri"/>
                <a:hlinkClick r:id="rId2"/>
              </a:rPr>
              <a:t>utton</a:t>
            </a:r>
            <a:endParaRPr sz="1200" dirty="0">
              <a:latin typeface="Calibri"/>
              <a:cs typeface="Calibri"/>
            </a:endParaRPr>
          </a:p>
        </p:txBody>
      </p:sp>
      <p:pic>
        <p:nvPicPr>
          <p:cNvPr id="7" name="Picture 6">
            <a:extLst>
              <a:ext uri="{FF2B5EF4-FFF2-40B4-BE49-F238E27FC236}">
                <a16:creationId xmlns:a16="http://schemas.microsoft.com/office/drawing/2014/main" id="{76345CF2-E956-A226-876F-9F758ADBA15F}"/>
              </a:ext>
            </a:extLst>
          </p:cNvPr>
          <p:cNvPicPr>
            <a:picLocks noChangeAspect="1"/>
          </p:cNvPicPr>
          <p:nvPr/>
        </p:nvPicPr>
        <p:blipFill rotWithShape="1">
          <a:blip r:embed="rId3">
            <a:extLst>
              <a:ext uri="{28A0092B-C50C-407E-A947-70E740481C1C}">
                <a14:useLocalDpi xmlns:a14="http://schemas.microsoft.com/office/drawing/2010/main" val="0"/>
              </a:ext>
            </a:extLst>
          </a:blip>
          <a:srcRect l="11311" r="12740" b="15278"/>
          <a:stretch/>
        </p:blipFill>
        <p:spPr>
          <a:xfrm>
            <a:off x="4559079" y="356374"/>
            <a:ext cx="3060922" cy="4831064"/>
          </a:xfrm>
          <a:prstGeom prst="rect">
            <a:avLst/>
          </a:prstGeom>
        </p:spPr>
      </p:pic>
      <p:pic>
        <p:nvPicPr>
          <p:cNvPr id="4" name="Picture 3">
            <a:extLst>
              <a:ext uri="{FF2B5EF4-FFF2-40B4-BE49-F238E27FC236}">
                <a16:creationId xmlns:a16="http://schemas.microsoft.com/office/drawing/2014/main" id="{C99756B8-F7FB-B025-2CC8-273FE5DA50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7200" y="1219200"/>
            <a:ext cx="2362200" cy="39682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433781"/>
            <a:ext cx="2806700" cy="512445"/>
          </a:xfrm>
          <a:prstGeom prst="rect">
            <a:avLst/>
          </a:prstGeom>
        </p:spPr>
        <p:txBody>
          <a:bodyPr vert="horz" wrap="square" lIns="0" tIns="12065" rIns="0" bIns="0" rtlCol="0">
            <a:spAutoFit/>
          </a:bodyPr>
          <a:lstStyle/>
          <a:p>
            <a:pPr marL="12700">
              <a:lnSpc>
                <a:spcPct val="100000"/>
              </a:lnSpc>
              <a:spcBef>
                <a:spcPts val="95"/>
              </a:spcBef>
            </a:pPr>
            <a:r>
              <a:rPr sz="3200" spc="-15" dirty="0"/>
              <a:t>Instagram</a:t>
            </a:r>
            <a:r>
              <a:rPr sz="3200" spc="-30" dirty="0"/>
              <a:t> </a:t>
            </a:r>
            <a:r>
              <a:rPr sz="3200" spc="-10" dirty="0"/>
              <a:t>Story</a:t>
            </a:r>
            <a:endParaRPr sz="3200"/>
          </a:p>
        </p:txBody>
      </p:sp>
      <p:sp>
        <p:nvSpPr>
          <p:cNvPr id="4" name="object 4"/>
          <p:cNvSpPr txBox="1"/>
          <p:nvPr/>
        </p:nvSpPr>
        <p:spPr>
          <a:xfrm>
            <a:off x="381000" y="1330274"/>
            <a:ext cx="4302047" cy="2053639"/>
          </a:xfrm>
          <a:prstGeom prst="rect">
            <a:avLst/>
          </a:prstGeom>
        </p:spPr>
        <p:txBody>
          <a:bodyPr vert="horz" wrap="square" lIns="0" tIns="13970" rIns="0" bIns="0" rtlCol="0">
            <a:spAutoFit/>
          </a:bodyPr>
          <a:lstStyle/>
          <a:p>
            <a:pPr marL="12700">
              <a:lnSpc>
                <a:spcPts val="1825"/>
              </a:lnSpc>
              <a:spcBef>
                <a:spcPts val="110"/>
              </a:spcBef>
            </a:pPr>
            <a:r>
              <a:rPr sz="1600" b="1" spc="-5" dirty="0">
                <a:latin typeface="Cambria"/>
                <a:cs typeface="Cambria"/>
              </a:rPr>
              <a:t>Caption:</a:t>
            </a:r>
            <a:r>
              <a:rPr lang="en-IN" sz="1600" b="1" spc="-15" dirty="0">
                <a:latin typeface="Cambria"/>
                <a:cs typeface="Cambria"/>
              </a:rPr>
              <a:t>Britannia </a:t>
            </a:r>
            <a:r>
              <a:rPr sz="1600" dirty="0">
                <a:latin typeface="Cambria"/>
                <a:cs typeface="Cambria"/>
              </a:rPr>
              <a:t>yummy</a:t>
            </a:r>
            <a:r>
              <a:rPr sz="1600" spc="-40" dirty="0">
                <a:latin typeface="Cambria"/>
                <a:cs typeface="Cambria"/>
              </a:rPr>
              <a:t> </a:t>
            </a:r>
            <a:r>
              <a:rPr sz="1600" dirty="0">
                <a:latin typeface="Cambria"/>
                <a:cs typeface="Cambria"/>
              </a:rPr>
              <a:t>choco</a:t>
            </a:r>
            <a:r>
              <a:rPr lang="en-IN" sz="1600" dirty="0">
                <a:latin typeface="Cambria"/>
                <a:cs typeface="Cambria"/>
              </a:rPr>
              <a:t> cookies </a:t>
            </a:r>
            <a:r>
              <a:rPr sz="1600" spc="-5" dirty="0">
                <a:latin typeface="Cambria"/>
                <a:cs typeface="Cambria"/>
              </a:rPr>
              <a:t>feel</a:t>
            </a:r>
            <a:r>
              <a:rPr sz="1600" spc="-25" dirty="0">
                <a:latin typeface="Cambria"/>
                <a:cs typeface="Cambria"/>
              </a:rPr>
              <a:t> </a:t>
            </a:r>
            <a:r>
              <a:rPr sz="1600" spc="5" dirty="0">
                <a:latin typeface="Cambria"/>
                <a:cs typeface="Cambria"/>
              </a:rPr>
              <a:t>the</a:t>
            </a:r>
            <a:endParaRPr sz="1600" dirty="0">
              <a:latin typeface="Cambria"/>
              <a:cs typeface="Cambria"/>
            </a:endParaRPr>
          </a:p>
          <a:p>
            <a:pPr marL="12700">
              <a:lnSpc>
                <a:spcPts val="1825"/>
              </a:lnSpc>
            </a:pPr>
            <a:r>
              <a:rPr sz="1600" dirty="0">
                <a:latin typeface="Cambria"/>
                <a:cs typeface="Cambria"/>
              </a:rPr>
              <a:t>yummy</a:t>
            </a:r>
            <a:r>
              <a:rPr sz="1600" spc="-65" dirty="0">
                <a:latin typeface="Cambria"/>
                <a:cs typeface="Cambria"/>
              </a:rPr>
              <a:t> </a:t>
            </a:r>
            <a:r>
              <a:rPr sz="1600" dirty="0">
                <a:latin typeface="Cambria"/>
                <a:cs typeface="Cambria"/>
              </a:rPr>
              <a:t>choco</a:t>
            </a:r>
            <a:r>
              <a:rPr lang="en-IN" sz="1600" dirty="0">
                <a:latin typeface="Cambria"/>
                <a:cs typeface="Cambria"/>
              </a:rPr>
              <a:t> lush</a:t>
            </a:r>
            <a:r>
              <a:rPr sz="1600" dirty="0">
                <a:latin typeface="Cambria"/>
                <a:cs typeface="Cambria"/>
              </a:rPr>
              <a:t>.</a:t>
            </a:r>
          </a:p>
          <a:p>
            <a:pPr marL="12700">
              <a:lnSpc>
                <a:spcPct val="100000"/>
              </a:lnSpc>
              <a:spcBef>
                <a:spcPts val="815"/>
              </a:spcBef>
            </a:pPr>
            <a:r>
              <a:rPr sz="1600" b="1" spc="-5" dirty="0">
                <a:latin typeface="Cambria"/>
                <a:cs typeface="Cambria"/>
              </a:rPr>
              <a:t>Ha</a:t>
            </a:r>
            <a:r>
              <a:rPr sz="1600" b="1" spc="5" dirty="0">
                <a:latin typeface="Cambria"/>
                <a:cs typeface="Cambria"/>
              </a:rPr>
              <a:t>s</a:t>
            </a:r>
            <a:r>
              <a:rPr sz="1600" b="1" spc="-15" dirty="0">
                <a:latin typeface="Cambria"/>
                <a:cs typeface="Cambria"/>
              </a:rPr>
              <a:t>t</a:t>
            </a:r>
            <a:r>
              <a:rPr sz="1600" b="1" spc="-5" dirty="0">
                <a:latin typeface="Cambria"/>
                <a:cs typeface="Cambria"/>
              </a:rPr>
              <a:t>a</a:t>
            </a:r>
            <a:r>
              <a:rPr sz="1600" b="1" spc="5" dirty="0">
                <a:latin typeface="Cambria"/>
                <a:cs typeface="Cambria"/>
              </a:rPr>
              <a:t>g</a:t>
            </a:r>
            <a:r>
              <a:rPr sz="1600" b="1" spc="10" dirty="0">
                <a:latin typeface="Cambria"/>
                <a:cs typeface="Cambria"/>
              </a:rPr>
              <a:t>s</a:t>
            </a:r>
            <a:r>
              <a:rPr sz="1600" b="1" dirty="0">
                <a:latin typeface="Cambria"/>
                <a:cs typeface="Cambria"/>
              </a:rPr>
              <a:t>:</a:t>
            </a:r>
            <a:r>
              <a:rPr sz="1600" b="1" spc="-15" dirty="0">
                <a:latin typeface="Cambria"/>
                <a:cs typeface="Cambria"/>
              </a:rPr>
              <a:t> </a:t>
            </a:r>
            <a:r>
              <a:rPr sz="1600" spc="-10" dirty="0">
                <a:latin typeface="Cambria"/>
                <a:cs typeface="Cambria"/>
              </a:rPr>
              <a:t>#</a:t>
            </a:r>
            <a:r>
              <a:rPr lang="en-IN" sz="1600" spc="5" dirty="0">
                <a:latin typeface="Cambria"/>
                <a:cs typeface="Cambria"/>
              </a:rPr>
              <a:t>Britannia choco cookies</a:t>
            </a:r>
            <a:r>
              <a:rPr sz="1600" spc="-85" dirty="0">
                <a:latin typeface="Cambria"/>
                <a:cs typeface="Cambria"/>
              </a:rPr>
              <a:t> </a:t>
            </a:r>
            <a:r>
              <a:rPr sz="1600" spc="-10" dirty="0">
                <a:latin typeface="Cambria"/>
                <a:cs typeface="Cambria"/>
              </a:rPr>
              <a:t>#</a:t>
            </a:r>
            <a:r>
              <a:rPr lang="en-IN" sz="1600" spc="5" dirty="0">
                <a:latin typeface="Cambria"/>
                <a:cs typeface="Cambria"/>
              </a:rPr>
              <a:t>Britannia</a:t>
            </a:r>
            <a:endParaRPr sz="1600" dirty="0">
              <a:latin typeface="Cambria"/>
              <a:cs typeface="Cambria"/>
            </a:endParaRPr>
          </a:p>
          <a:p>
            <a:pPr marL="12700" marR="5080">
              <a:lnSpc>
                <a:spcPct val="90000"/>
              </a:lnSpc>
              <a:spcBef>
                <a:spcPts val="985"/>
              </a:spcBef>
            </a:pPr>
            <a:r>
              <a:rPr sz="1600" b="1" dirty="0">
                <a:latin typeface="Cambria"/>
                <a:cs typeface="Cambria"/>
              </a:rPr>
              <a:t>Link: </a:t>
            </a:r>
            <a:r>
              <a:rPr sz="1600" b="1" spc="5" dirty="0">
                <a:latin typeface="Cambria"/>
                <a:cs typeface="Cambria"/>
              </a:rPr>
              <a:t> </a:t>
            </a:r>
            <a:r>
              <a:rPr sz="1600" u="sng" spc="-10" dirty="0">
                <a:solidFill>
                  <a:srgbClr val="4471C4"/>
                </a:solidFill>
                <a:uFill>
                  <a:solidFill>
                    <a:srgbClr val="4471C4"/>
                  </a:solidFill>
                </a:uFill>
                <a:latin typeface="Cambria"/>
                <a:cs typeface="Cambria"/>
              </a:rPr>
              <a:t>https://</a:t>
            </a:r>
            <a:r>
              <a:rPr sz="1600" u="sng" spc="-10" dirty="0">
                <a:solidFill>
                  <a:srgbClr val="4471C4"/>
                </a:solidFill>
                <a:uFill>
                  <a:solidFill>
                    <a:srgbClr val="4471C4"/>
                  </a:solidFill>
                </a:uFill>
                <a:latin typeface="Cambria"/>
                <a:cs typeface="Cambria"/>
                <a:hlinkClick r:id="rId2"/>
              </a:rPr>
              <a:t>www.canva.com/design/DAGDN_g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v55s/XrM5rtTMGex44aEiAmLKYQ/edit?ut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m_content=DAGDN_gv55s&amp;utm_campaign</a:t>
            </a:r>
            <a:endParaRPr sz="1600" dirty="0">
              <a:latin typeface="Cambria"/>
              <a:cs typeface="Cambria"/>
            </a:endParaRPr>
          </a:p>
          <a:p>
            <a:pPr marL="12700">
              <a:lnSpc>
                <a:spcPts val="1630"/>
              </a:lnSpc>
            </a:pPr>
            <a:r>
              <a:rPr sz="1600" u="sng" dirty="0">
                <a:solidFill>
                  <a:srgbClr val="4471C4"/>
                </a:solidFill>
                <a:uFill>
                  <a:solidFill>
                    <a:srgbClr val="4471C4"/>
                  </a:solidFill>
                </a:uFill>
                <a:latin typeface="Cambria"/>
                <a:cs typeface="Cambria"/>
              </a:rPr>
              <a:t>=designshare&amp;utm_medium=link2&amp;utm_s</a:t>
            </a:r>
            <a:endParaRPr sz="1600" dirty="0">
              <a:latin typeface="Cambria"/>
              <a:cs typeface="Cambria"/>
            </a:endParaRPr>
          </a:p>
          <a:p>
            <a:pPr marL="12700">
              <a:lnSpc>
                <a:spcPts val="1825"/>
              </a:lnSpc>
            </a:pPr>
            <a:r>
              <a:rPr sz="1600" u="sng" spc="-5" dirty="0">
                <a:solidFill>
                  <a:srgbClr val="4471C4"/>
                </a:solidFill>
                <a:uFill>
                  <a:solidFill>
                    <a:srgbClr val="4471C4"/>
                  </a:solidFill>
                </a:uFill>
                <a:latin typeface="Cambria"/>
                <a:cs typeface="Cambria"/>
              </a:rPr>
              <a:t>ource=sharebutton</a:t>
            </a:r>
            <a:endParaRPr sz="1600" dirty="0">
              <a:latin typeface="Cambria"/>
              <a:cs typeface="Cambria"/>
            </a:endParaRPr>
          </a:p>
        </p:txBody>
      </p:sp>
      <p:pic>
        <p:nvPicPr>
          <p:cNvPr id="7" name="Picture 6">
            <a:extLst>
              <a:ext uri="{FF2B5EF4-FFF2-40B4-BE49-F238E27FC236}">
                <a16:creationId xmlns:a16="http://schemas.microsoft.com/office/drawing/2014/main" id="{A226E5E1-E7C8-78BB-5361-9C1C1FBD8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756" y="762000"/>
            <a:ext cx="4761622" cy="3429000"/>
          </a:xfrm>
          <a:prstGeom prst="rect">
            <a:avLst/>
          </a:prstGeom>
        </p:spPr>
      </p:pic>
      <p:pic>
        <p:nvPicPr>
          <p:cNvPr id="9" name="Picture 8">
            <a:extLst>
              <a:ext uri="{FF2B5EF4-FFF2-40B4-BE49-F238E27FC236}">
                <a16:creationId xmlns:a16="http://schemas.microsoft.com/office/drawing/2014/main" id="{4AFC2F91-05E0-BCC2-05CD-4B02915BC5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9775" y="397759"/>
            <a:ext cx="2209800" cy="367534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693496"/>
            <a:ext cx="3011170" cy="512445"/>
          </a:xfrm>
          <a:prstGeom prst="rect">
            <a:avLst/>
          </a:prstGeom>
        </p:spPr>
        <p:txBody>
          <a:bodyPr vert="horz" wrap="square" lIns="0" tIns="12065" rIns="0" bIns="0" rtlCol="0">
            <a:spAutoFit/>
          </a:bodyPr>
          <a:lstStyle/>
          <a:p>
            <a:pPr marL="12700">
              <a:lnSpc>
                <a:spcPct val="100000"/>
              </a:lnSpc>
              <a:spcBef>
                <a:spcPts val="95"/>
              </a:spcBef>
            </a:pPr>
            <a:r>
              <a:rPr sz="3200" b="1" spc="-20" dirty="0">
                <a:latin typeface="Cambria"/>
                <a:cs typeface="Cambria"/>
              </a:rPr>
              <a:t>Instagram</a:t>
            </a:r>
            <a:r>
              <a:rPr sz="3200" b="1" spc="30" dirty="0">
                <a:latin typeface="Cambria"/>
                <a:cs typeface="Cambria"/>
              </a:rPr>
              <a:t> </a:t>
            </a:r>
            <a:r>
              <a:rPr sz="3200" b="1" spc="-20" dirty="0">
                <a:latin typeface="Cambria"/>
                <a:cs typeface="Cambria"/>
              </a:rPr>
              <a:t>Story</a:t>
            </a:r>
            <a:endParaRPr sz="3200">
              <a:latin typeface="Cambria"/>
              <a:cs typeface="Cambria"/>
            </a:endParaRPr>
          </a:p>
        </p:txBody>
      </p:sp>
      <p:sp>
        <p:nvSpPr>
          <p:cNvPr id="3" name="object 3"/>
          <p:cNvSpPr txBox="1"/>
          <p:nvPr/>
        </p:nvSpPr>
        <p:spPr>
          <a:xfrm>
            <a:off x="169948" y="1344477"/>
            <a:ext cx="5181600" cy="2060179"/>
          </a:xfrm>
          <a:prstGeom prst="rect">
            <a:avLst/>
          </a:prstGeom>
        </p:spPr>
        <p:txBody>
          <a:bodyPr vert="horz" wrap="square" lIns="0" tIns="13335" rIns="0" bIns="0" rtlCol="0">
            <a:spAutoFit/>
          </a:bodyPr>
          <a:lstStyle/>
          <a:p>
            <a:pPr marL="12700">
              <a:lnSpc>
                <a:spcPts val="1825"/>
              </a:lnSpc>
              <a:spcBef>
                <a:spcPts val="105"/>
              </a:spcBef>
            </a:pPr>
            <a:r>
              <a:rPr sz="1600" b="1" spc="-5" dirty="0">
                <a:latin typeface="Cambria"/>
                <a:cs typeface="Cambria"/>
              </a:rPr>
              <a:t>Caption:</a:t>
            </a:r>
            <a:r>
              <a:rPr sz="1600" b="1" spc="-20" dirty="0">
                <a:latin typeface="Cambria"/>
                <a:cs typeface="Cambria"/>
              </a:rPr>
              <a:t> </a:t>
            </a:r>
            <a:r>
              <a:rPr lang="en-IN" sz="1600" spc="-20" dirty="0">
                <a:latin typeface="Cambria"/>
                <a:cs typeface="Cambria"/>
              </a:rPr>
              <a:t>Britannia</a:t>
            </a:r>
            <a:r>
              <a:rPr sz="1600" spc="-5" dirty="0">
                <a:latin typeface="Cambria"/>
                <a:cs typeface="Cambria"/>
              </a:rPr>
              <a:t> </a:t>
            </a:r>
            <a:r>
              <a:rPr sz="1600" spc="5" dirty="0">
                <a:latin typeface="Cambria"/>
                <a:cs typeface="Cambria"/>
              </a:rPr>
              <a:t>Milk</a:t>
            </a:r>
            <a:r>
              <a:rPr sz="1600" spc="-55" dirty="0">
                <a:latin typeface="Cambria"/>
                <a:cs typeface="Cambria"/>
              </a:rPr>
              <a:t> </a:t>
            </a:r>
            <a:r>
              <a:rPr sz="1600" dirty="0">
                <a:latin typeface="Cambria"/>
                <a:cs typeface="Cambria"/>
              </a:rPr>
              <a:t>and</a:t>
            </a:r>
            <a:r>
              <a:rPr sz="1600" spc="-30" dirty="0">
                <a:latin typeface="Cambria"/>
                <a:cs typeface="Cambria"/>
              </a:rPr>
              <a:t> </a:t>
            </a:r>
            <a:r>
              <a:rPr sz="1600" dirty="0">
                <a:latin typeface="Cambria"/>
                <a:cs typeface="Cambria"/>
              </a:rPr>
              <a:t>Curd,</a:t>
            </a:r>
            <a:r>
              <a:rPr sz="1600" spc="-40" dirty="0">
                <a:latin typeface="Cambria"/>
                <a:cs typeface="Cambria"/>
              </a:rPr>
              <a:t> </a:t>
            </a:r>
            <a:r>
              <a:rPr lang="en-IN" sz="1600" dirty="0">
                <a:latin typeface="Cambria"/>
                <a:cs typeface="Cambria"/>
              </a:rPr>
              <a:t>Britannia dairy products</a:t>
            </a:r>
            <a:endParaRPr sz="1600" dirty="0">
              <a:latin typeface="Cambria"/>
              <a:cs typeface="Cambria"/>
            </a:endParaRPr>
          </a:p>
          <a:p>
            <a:pPr marL="12700">
              <a:lnSpc>
                <a:spcPts val="1825"/>
              </a:lnSpc>
            </a:pPr>
            <a:r>
              <a:rPr sz="1600" dirty="0">
                <a:latin typeface="Cambria"/>
                <a:cs typeface="Cambria"/>
              </a:rPr>
              <a:t>B</a:t>
            </a:r>
            <a:r>
              <a:rPr sz="1600" spc="5" dirty="0">
                <a:latin typeface="Cambria"/>
                <a:cs typeface="Cambria"/>
              </a:rPr>
              <a:t>e</a:t>
            </a:r>
            <a:r>
              <a:rPr sz="1600" spc="-15" dirty="0">
                <a:latin typeface="Cambria"/>
                <a:cs typeface="Cambria"/>
              </a:rPr>
              <a:t> </a:t>
            </a:r>
            <a:r>
              <a:rPr sz="1600" spc="5" dirty="0">
                <a:latin typeface="Cambria"/>
                <a:cs typeface="Cambria"/>
              </a:rPr>
              <a:t>H</a:t>
            </a:r>
            <a:r>
              <a:rPr sz="1600" spc="10" dirty="0">
                <a:latin typeface="Cambria"/>
                <a:cs typeface="Cambria"/>
              </a:rPr>
              <a:t>o</a:t>
            </a:r>
            <a:r>
              <a:rPr sz="1600" spc="-10" dirty="0">
                <a:latin typeface="Cambria"/>
                <a:cs typeface="Cambria"/>
              </a:rPr>
              <a:t>n</a:t>
            </a:r>
            <a:r>
              <a:rPr sz="1600" spc="10" dirty="0">
                <a:latin typeface="Cambria"/>
                <a:cs typeface="Cambria"/>
              </a:rPr>
              <a:t>e</a:t>
            </a:r>
            <a:r>
              <a:rPr sz="1600" dirty="0">
                <a:latin typeface="Cambria"/>
                <a:cs typeface="Cambria"/>
              </a:rPr>
              <a:t>s</a:t>
            </a:r>
            <a:r>
              <a:rPr sz="1600" spc="30" dirty="0">
                <a:latin typeface="Cambria"/>
                <a:cs typeface="Cambria"/>
              </a:rPr>
              <a:t>t</a:t>
            </a:r>
            <a:r>
              <a:rPr sz="1600" dirty="0">
                <a:latin typeface="Cambria"/>
                <a:cs typeface="Cambria"/>
              </a:rPr>
              <a:t>,</a:t>
            </a:r>
            <a:r>
              <a:rPr sz="1600" spc="-85" dirty="0">
                <a:latin typeface="Cambria"/>
                <a:cs typeface="Cambria"/>
              </a:rPr>
              <a:t> </a:t>
            </a:r>
            <a:r>
              <a:rPr sz="1600" dirty="0">
                <a:latin typeface="Cambria"/>
                <a:cs typeface="Cambria"/>
              </a:rPr>
              <a:t>B</a:t>
            </a:r>
            <a:r>
              <a:rPr sz="1600" spc="5" dirty="0">
                <a:latin typeface="Cambria"/>
                <a:cs typeface="Cambria"/>
              </a:rPr>
              <a:t>e</a:t>
            </a:r>
            <a:r>
              <a:rPr sz="1600" spc="-15" dirty="0">
                <a:latin typeface="Cambria"/>
                <a:cs typeface="Cambria"/>
              </a:rPr>
              <a:t> </a:t>
            </a:r>
            <a:r>
              <a:rPr sz="1600" spc="10" dirty="0">
                <a:latin typeface="Cambria"/>
                <a:cs typeface="Cambria"/>
              </a:rPr>
              <a:t>N</a:t>
            </a:r>
            <a:r>
              <a:rPr sz="1600" spc="5" dirty="0">
                <a:latin typeface="Cambria"/>
                <a:cs typeface="Cambria"/>
              </a:rPr>
              <a:t>at</a:t>
            </a:r>
            <a:r>
              <a:rPr sz="1600" dirty="0">
                <a:latin typeface="Cambria"/>
                <a:cs typeface="Cambria"/>
              </a:rPr>
              <a:t>u</a:t>
            </a:r>
            <a:r>
              <a:rPr sz="1600" spc="-20" dirty="0">
                <a:latin typeface="Cambria"/>
                <a:cs typeface="Cambria"/>
              </a:rPr>
              <a:t>r</a:t>
            </a:r>
            <a:r>
              <a:rPr sz="1600" dirty="0">
                <a:latin typeface="Cambria"/>
                <a:cs typeface="Cambria"/>
              </a:rPr>
              <a:t>al</a:t>
            </a:r>
          </a:p>
          <a:p>
            <a:pPr marL="12700">
              <a:lnSpc>
                <a:spcPct val="100000"/>
              </a:lnSpc>
              <a:spcBef>
                <a:spcPts val="819"/>
              </a:spcBef>
            </a:pPr>
            <a:r>
              <a:rPr sz="1600" b="1" dirty="0">
                <a:latin typeface="Cambria"/>
                <a:cs typeface="Cambria"/>
              </a:rPr>
              <a:t>Hastags:</a:t>
            </a:r>
            <a:r>
              <a:rPr sz="1600" b="1" spc="315" dirty="0">
                <a:latin typeface="Cambria"/>
                <a:cs typeface="Cambria"/>
              </a:rPr>
              <a:t> </a:t>
            </a:r>
            <a:r>
              <a:rPr sz="1600" dirty="0">
                <a:latin typeface="Cambria"/>
                <a:cs typeface="Cambria"/>
              </a:rPr>
              <a:t>#</a:t>
            </a:r>
            <a:r>
              <a:rPr lang="en-IN" sz="1600" dirty="0">
                <a:latin typeface="Cambria"/>
                <a:cs typeface="Cambria"/>
              </a:rPr>
              <a:t>britannia</a:t>
            </a:r>
            <a:r>
              <a:rPr sz="1600" dirty="0">
                <a:latin typeface="Cambria"/>
                <a:cs typeface="Cambria"/>
              </a:rPr>
              <a:t>milk</a:t>
            </a:r>
            <a:r>
              <a:rPr sz="1600" spc="-40" dirty="0">
                <a:latin typeface="Cambria"/>
                <a:cs typeface="Cambria"/>
              </a:rPr>
              <a:t> </a:t>
            </a:r>
            <a:r>
              <a:rPr sz="1600" dirty="0">
                <a:latin typeface="Cambria"/>
                <a:cs typeface="Cambria"/>
              </a:rPr>
              <a:t>#</a:t>
            </a:r>
            <a:r>
              <a:rPr lang="en-IN" sz="1600" dirty="0">
                <a:latin typeface="Cambria"/>
                <a:cs typeface="Cambria"/>
              </a:rPr>
              <a:t>britannia</a:t>
            </a:r>
            <a:r>
              <a:rPr sz="1600" dirty="0">
                <a:latin typeface="Cambria"/>
                <a:cs typeface="Cambria"/>
              </a:rPr>
              <a:t>curd</a:t>
            </a:r>
          </a:p>
          <a:p>
            <a:pPr marL="12700" marR="5080">
              <a:lnSpc>
                <a:spcPct val="90100"/>
              </a:lnSpc>
              <a:spcBef>
                <a:spcPts val="980"/>
              </a:spcBef>
            </a:pPr>
            <a:r>
              <a:rPr sz="1600" b="1" dirty="0">
                <a:latin typeface="Cambria"/>
                <a:cs typeface="Cambria"/>
              </a:rPr>
              <a:t>Link: </a:t>
            </a:r>
            <a:r>
              <a:rPr sz="1600" b="1" spc="5" dirty="0">
                <a:latin typeface="Cambria"/>
                <a:cs typeface="Cambria"/>
              </a:rPr>
              <a:t> </a:t>
            </a:r>
            <a:r>
              <a:rPr sz="1600" u="sng" spc="-10" dirty="0">
                <a:solidFill>
                  <a:srgbClr val="4471C4"/>
                </a:solidFill>
                <a:uFill>
                  <a:solidFill>
                    <a:srgbClr val="4471C4"/>
                  </a:solidFill>
                </a:uFill>
                <a:latin typeface="Cambria"/>
                <a:cs typeface="Cambria"/>
              </a:rPr>
              <a:t>https://</a:t>
            </a:r>
            <a:r>
              <a:rPr sz="1600" u="sng" spc="-10" dirty="0">
                <a:solidFill>
                  <a:srgbClr val="4471C4"/>
                </a:solidFill>
                <a:uFill>
                  <a:solidFill>
                    <a:srgbClr val="4471C4"/>
                  </a:solidFill>
                </a:uFill>
                <a:latin typeface="Cambria"/>
                <a:cs typeface="Cambria"/>
                <a:hlinkClick r:id="rId2"/>
              </a:rPr>
              <a:t>www.canva.com/design/DAGDN0 </a:t>
            </a:r>
            <a:r>
              <a:rPr sz="1600" spc="-5"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XqMyY/MsUCArrAdD2QuB_1ebOb6g/edit?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utm_content=DAGDN0XqMyY&amp;utm_campa </a:t>
            </a:r>
            <a:r>
              <a:rPr sz="1600" spc="-340" dirty="0">
                <a:solidFill>
                  <a:srgbClr val="4471C4"/>
                </a:solidFill>
                <a:latin typeface="Cambria"/>
                <a:cs typeface="Cambria"/>
              </a:rPr>
              <a:t> </a:t>
            </a:r>
            <a:r>
              <a:rPr sz="1600" u="sng" dirty="0">
                <a:solidFill>
                  <a:srgbClr val="4471C4"/>
                </a:solidFill>
                <a:uFill>
                  <a:solidFill>
                    <a:srgbClr val="4471C4"/>
                  </a:solidFill>
                </a:uFill>
                <a:latin typeface="Cambria"/>
                <a:cs typeface="Cambria"/>
              </a:rPr>
              <a:t>ign=designshare&amp;utm_medium=link2&amp;ut </a:t>
            </a:r>
            <a:r>
              <a:rPr sz="1600" spc="5"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m_source=</a:t>
            </a:r>
            <a:r>
              <a:rPr sz="1600" spc="-5" dirty="0">
                <a:solidFill>
                  <a:srgbClr val="4471C4"/>
                </a:solidFill>
                <a:latin typeface="Cambria"/>
                <a:cs typeface="Cambria"/>
              </a:rPr>
              <a:t>sharebutton</a:t>
            </a:r>
            <a:endParaRPr sz="1600" dirty="0">
              <a:latin typeface="Cambria"/>
              <a:cs typeface="Cambria"/>
            </a:endParaRPr>
          </a:p>
        </p:txBody>
      </p:sp>
      <p:pic>
        <p:nvPicPr>
          <p:cNvPr id="7" name="Picture 6">
            <a:extLst>
              <a:ext uri="{FF2B5EF4-FFF2-40B4-BE49-F238E27FC236}">
                <a16:creationId xmlns:a16="http://schemas.microsoft.com/office/drawing/2014/main" id="{59F7FBEA-1019-72A9-B4E7-62AA9BA8434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889" b="6666"/>
          <a:stretch/>
        </p:blipFill>
        <p:spPr>
          <a:xfrm>
            <a:off x="5410200" y="228600"/>
            <a:ext cx="3507026" cy="4876800"/>
          </a:xfrm>
          <a:prstGeom prst="rect">
            <a:avLst/>
          </a:prstGeom>
        </p:spPr>
      </p:pic>
      <p:pic>
        <p:nvPicPr>
          <p:cNvPr id="4" name="Picture 3">
            <a:extLst>
              <a:ext uri="{FF2B5EF4-FFF2-40B4-BE49-F238E27FC236}">
                <a16:creationId xmlns:a16="http://schemas.microsoft.com/office/drawing/2014/main" id="{3777B888-E274-E093-043E-815ED06D05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3988" y="693496"/>
            <a:ext cx="2667000" cy="42800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2963" y="325881"/>
            <a:ext cx="8580120" cy="597535"/>
          </a:xfrm>
          <a:prstGeom prst="rect">
            <a:avLst/>
          </a:prstGeom>
          <a:solidFill>
            <a:srgbClr val="FFFF00"/>
          </a:solidFill>
        </p:spPr>
        <p:txBody>
          <a:bodyPr vert="horz" wrap="square" lIns="0" tIns="0" rIns="0" bIns="0" rtlCol="0">
            <a:spAutoFit/>
          </a:bodyPr>
          <a:lstStyle/>
          <a:p>
            <a:pPr marL="635">
              <a:lnSpc>
                <a:spcPts val="4595"/>
              </a:lnSpc>
            </a:pPr>
            <a:r>
              <a:rPr sz="4000" b="1" spc="-15" dirty="0">
                <a:latin typeface="Cambria"/>
                <a:cs typeface="Cambria"/>
              </a:rPr>
              <a:t>Brand</a:t>
            </a:r>
            <a:r>
              <a:rPr sz="4000" b="1" spc="-45" dirty="0">
                <a:latin typeface="Cambria"/>
                <a:cs typeface="Cambria"/>
              </a:rPr>
              <a:t> </a:t>
            </a:r>
            <a:r>
              <a:rPr sz="4000" b="1" spc="-15" dirty="0">
                <a:latin typeface="Cambria"/>
                <a:cs typeface="Cambria"/>
              </a:rPr>
              <a:t>study</a:t>
            </a:r>
            <a:r>
              <a:rPr sz="4000" b="1" spc="-60" dirty="0">
                <a:latin typeface="Cambria"/>
                <a:cs typeface="Cambria"/>
              </a:rPr>
              <a:t> </a:t>
            </a:r>
            <a:r>
              <a:rPr sz="4000" b="1" spc="-20" dirty="0">
                <a:latin typeface="Cambria"/>
                <a:cs typeface="Cambria"/>
              </a:rPr>
              <a:t>(Mission/Values</a:t>
            </a:r>
            <a:r>
              <a:rPr sz="4000" b="1" spc="-55" dirty="0">
                <a:latin typeface="Cambria"/>
                <a:cs typeface="Cambria"/>
              </a:rPr>
              <a:t> </a:t>
            </a:r>
            <a:r>
              <a:rPr sz="4000" b="1" spc="5" dirty="0">
                <a:latin typeface="Cambria"/>
                <a:cs typeface="Cambria"/>
              </a:rPr>
              <a:t>&amp;</a:t>
            </a:r>
            <a:r>
              <a:rPr sz="4000" b="1" dirty="0">
                <a:latin typeface="Cambria"/>
                <a:cs typeface="Cambria"/>
              </a:rPr>
              <a:t> </a:t>
            </a:r>
            <a:r>
              <a:rPr sz="4000" b="1" spc="-5" dirty="0">
                <a:latin typeface="Cambria"/>
                <a:cs typeface="Cambria"/>
              </a:rPr>
              <a:t>USP)</a:t>
            </a:r>
            <a:endParaRPr sz="4000" dirty="0">
              <a:latin typeface="Cambria"/>
              <a:cs typeface="Cambria"/>
            </a:endParaRPr>
          </a:p>
        </p:txBody>
      </p:sp>
      <p:sp>
        <p:nvSpPr>
          <p:cNvPr id="3" name="object 3"/>
          <p:cNvSpPr txBox="1"/>
          <p:nvPr/>
        </p:nvSpPr>
        <p:spPr>
          <a:xfrm>
            <a:off x="917244" y="1133095"/>
            <a:ext cx="10163810" cy="4987006"/>
          </a:xfrm>
          <a:prstGeom prst="rect">
            <a:avLst/>
          </a:prstGeom>
        </p:spPr>
        <p:txBody>
          <a:bodyPr vert="horz" wrap="square" lIns="0" tIns="157480" rIns="0" bIns="0" rtlCol="0">
            <a:spAutoFit/>
          </a:bodyPr>
          <a:lstStyle/>
          <a:p>
            <a:pPr marL="12700">
              <a:lnSpc>
                <a:spcPct val="100000"/>
              </a:lnSpc>
              <a:spcBef>
                <a:spcPts val="1240"/>
              </a:spcBef>
            </a:pPr>
            <a:r>
              <a:rPr sz="2800" b="1" spc="-10" dirty="0">
                <a:latin typeface="Cambria"/>
                <a:cs typeface="Cambria"/>
              </a:rPr>
              <a:t>Mission/Values:</a:t>
            </a:r>
            <a:endParaRPr sz="2800" dirty="0">
              <a:latin typeface="Cambria"/>
              <a:cs typeface="Cambria"/>
            </a:endParaRPr>
          </a:p>
          <a:p>
            <a:pPr marL="12700" marR="512445" indent="54610" algn="just">
              <a:lnSpc>
                <a:spcPct val="90100"/>
              </a:lnSpc>
              <a:spcBef>
                <a:spcPts val="1035"/>
              </a:spcBef>
            </a:pPr>
            <a:r>
              <a:rPr lang="en-US" sz="1900" b="0" i="0" dirty="0">
                <a:solidFill>
                  <a:srgbClr val="0D0D0D"/>
                </a:solidFill>
                <a:effectLst/>
                <a:highlight>
                  <a:srgbClr val="FFFFFF"/>
                </a:highlight>
                <a:latin typeface="Söhne"/>
              </a:rPr>
              <a:t>The Britannia is a term often associated with the British Empire, particularly during its peak in the 19th and early 20th centuries. It represents the idea of British imperialism, expansionism, and the belief in British superiority and civilization. Britannia missions and values, therefore, would reflect the objectives, principles, and beliefs that guided British colonial endeavors during that time. </a:t>
            </a:r>
          </a:p>
          <a:p>
            <a:pPr marL="342900" indent="-342900" algn="l">
              <a:buFont typeface="Wingdings" panose="05000000000000000000" pitchFamily="2" charset="2"/>
              <a:buChar char="Ø"/>
            </a:pPr>
            <a:r>
              <a:rPr lang="en-US" sz="1900" b="1" i="0" dirty="0">
                <a:solidFill>
                  <a:srgbClr val="0D0D0D"/>
                </a:solidFill>
                <a:effectLst/>
                <a:highlight>
                  <a:srgbClr val="FFFFFF"/>
                </a:highlight>
                <a:latin typeface="Söhne"/>
              </a:rPr>
              <a:t>Civilizing Mission</a:t>
            </a:r>
            <a:r>
              <a:rPr lang="en-US" sz="1900" b="0" i="0" dirty="0">
                <a:solidFill>
                  <a:srgbClr val="0D0D0D"/>
                </a:solidFill>
                <a:effectLst/>
                <a:highlight>
                  <a:srgbClr val="FFFFFF"/>
                </a:highlight>
                <a:latin typeface="Söhne"/>
              </a:rPr>
              <a:t>: Central to Britannia's values was the belief in the superiority of British civilization and culture. This notion often justified colonial rule as a means of "civilizing" and "modernizing" indigenous peoples in the colonies, often through the imposition of British institutions, language, and values.</a:t>
            </a:r>
          </a:p>
          <a:p>
            <a:pPr marL="342900" indent="-342900">
              <a:buFont typeface="Wingdings" panose="05000000000000000000" pitchFamily="2" charset="2"/>
              <a:buChar char="Ø"/>
            </a:pPr>
            <a:r>
              <a:rPr lang="en-US" sz="1900" b="1" i="0" dirty="0">
                <a:solidFill>
                  <a:srgbClr val="0D0D0D"/>
                </a:solidFill>
                <a:effectLst/>
                <a:highlight>
                  <a:srgbClr val="FFFFFF"/>
                </a:highlight>
                <a:latin typeface="Söhne"/>
              </a:rPr>
              <a:t>Trade and Economic Dominance</a:t>
            </a:r>
            <a:r>
              <a:rPr lang="en-US" sz="1900" b="0" i="0" dirty="0">
                <a:solidFill>
                  <a:srgbClr val="0D0D0D"/>
                </a:solidFill>
                <a:effectLst/>
                <a:highlight>
                  <a:srgbClr val="FFFFFF"/>
                </a:highlight>
                <a:latin typeface="Söhne"/>
              </a:rPr>
              <a:t>: Economic interests played a significant role in Britannia's missions. The British Empire sought to exploit the resources and markets of its colonies for the benefit of the imperial economy. This often involved the extraction of natural resources and the establishment of trade networks that favored British merchants and industries.</a:t>
            </a:r>
          </a:p>
          <a:p>
            <a:pPr marL="342900" indent="-342900" algn="l">
              <a:buFont typeface="Wingdings" panose="05000000000000000000" pitchFamily="2" charset="2"/>
              <a:buChar char="Ø"/>
            </a:pPr>
            <a:r>
              <a:rPr lang="en-US" sz="1900" b="1" i="0" dirty="0">
                <a:solidFill>
                  <a:srgbClr val="0D0D0D"/>
                </a:solidFill>
                <a:effectLst/>
                <a:highlight>
                  <a:srgbClr val="FFFFFF"/>
                </a:highlight>
                <a:latin typeface="Söhne"/>
              </a:rPr>
              <a:t>Militarism and Strategic Interests</a:t>
            </a:r>
            <a:r>
              <a:rPr lang="en-US" sz="1900" b="0" i="0" dirty="0">
                <a:solidFill>
                  <a:srgbClr val="0D0D0D"/>
                </a:solidFill>
                <a:effectLst/>
                <a:highlight>
                  <a:srgbClr val="FFFFFF"/>
                </a:highlight>
                <a:latin typeface="Söhne"/>
              </a:rPr>
              <a:t>: Britannia missions were often supported by military force, as the British Empire used its military superiority to conquer and control territories. Military bases and naval supremacy were crucial for protecting British interests and projecting power globally</a:t>
            </a:r>
            <a:r>
              <a:rPr lang="en-US" b="0" i="0" dirty="0">
                <a:solidFill>
                  <a:srgbClr val="0D0D0D"/>
                </a:solidFill>
                <a:effectLst/>
                <a:highlight>
                  <a:srgbClr val="FFFFFF"/>
                </a:highlight>
                <a:latin typeface="Söhne"/>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THANK</a:t>
            </a:r>
            <a:r>
              <a:rPr spc="-80" dirty="0"/>
              <a:t> YOU</a:t>
            </a:r>
          </a:p>
        </p:txBody>
      </p:sp>
      <p:sp>
        <p:nvSpPr>
          <p:cNvPr id="3" name="object 3"/>
          <p:cNvSpPr txBox="1"/>
          <p:nvPr/>
        </p:nvSpPr>
        <p:spPr>
          <a:xfrm>
            <a:off x="8915400" y="3810000"/>
            <a:ext cx="2783968" cy="1921680"/>
          </a:xfrm>
          <a:prstGeom prst="rect">
            <a:avLst/>
          </a:prstGeom>
        </p:spPr>
        <p:txBody>
          <a:bodyPr vert="horz" wrap="square" lIns="0" tIns="74295" rIns="0" bIns="0" rtlCol="0">
            <a:spAutoFit/>
          </a:bodyPr>
          <a:lstStyle/>
          <a:p>
            <a:pPr marR="5080" algn="just">
              <a:lnSpc>
                <a:spcPct val="100000"/>
              </a:lnSpc>
              <a:spcBef>
                <a:spcPts val="585"/>
              </a:spcBef>
            </a:pPr>
            <a:r>
              <a:rPr lang="en-IN" sz="2000" b="1" dirty="0">
                <a:latin typeface="Cambria"/>
                <a:cs typeface="Cambria"/>
              </a:rPr>
              <a:t>Presented by</a:t>
            </a:r>
          </a:p>
          <a:p>
            <a:pPr marR="5080" algn="just">
              <a:lnSpc>
                <a:spcPct val="100000"/>
              </a:lnSpc>
              <a:spcBef>
                <a:spcPts val="585"/>
              </a:spcBef>
            </a:pPr>
            <a:r>
              <a:rPr lang="en-IN" sz="2000" b="1" dirty="0">
                <a:latin typeface="Cambria"/>
                <a:cs typeface="Cambria"/>
              </a:rPr>
              <a:t>Aguru Raviteja</a:t>
            </a:r>
          </a:p>
          <a:p>
            <a:pPr marR="5080" algn="just">
              <a:lnSpc>
                <a:spcPct val="100000"/>
              </a:lnSpc>
              <a:spcBef>
                <a:spcPts val="585"/>
              </a:spcBef>
            </a:pPr>
            <a:r>
              <a:rPr lang="en-IN" sz="2000" b="1" dirty="0">
                <a:latin typeface="Cambria"/>
                <a:cs typeface="Cambria"/>
              </a:rPr>
              <a:t>Arjalla Hareesh</a:t>
            </a:r>
          </a:p>
          <a:p>
            <a:pPr marR="5080" algn="just">
              <a:lnSpc>
                <a:spcPct val="100000"/>
              </a:lnSpc>
              <a:spcBef>
                <a:spcPts val="585"/>
              </a:spcBef>
            </a:pPr>
            <a:r>
              <a:rPr lang="en-IN" sz="2000" b="1" dirty="0">
                <a:latin typeface="Cambria"/>
                <a:cs typeface="Cambria"/>
              </a:rPr>
              <a:t>Baswa David Raju</a:t>
            </a:r>
          </a:p>
          <a:p>
            <a:pPr marR="5080" algn="just">
              <a:lnSpc>
                <a:spcPct val="100000"/>
              </a:lnSpc>
              <a:spcBef>
                <a:spcPts val="585"/>
              </a:spcBef>
            </a:pPr>
            <a:r>
              <a:rPr lang="en-IN" sz="2000" b="1" dirty="0">
                <a:latin typeface="Cambria"/>
                <a:cs typeface="Cambria"/>
              </a:rPr>
              <a:t>Dasari Pardha Saradhi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8595" y="738377"/>
            <a:ext cx="6837045" cy="536575"/>
          </a:xfrm>
          <a:prstGeom prst="rect">
            <a:avLst/>
          </a:prstGeom>
          <a:solidFill>
            <a:srgbClr val="FFFF00"/>
          </a:solidFill>
        </p:spPr>
        <p:txBody>
          <a:bodyPr vert="horz" wrap="square" lIns="0" tIns="0" rIns="0" bIns="0" rtlCol="0">
            <a:spAutoFit/>
          </a:bodyPr>
          <a:lstStyle/>
          <a:p>
            <a:pPr marL="635">
              <a:lnSpc>
                <a:spcPts val="4130"/>
              </a:lnSpc>
            </a:pPr>
            <a:r>
              <a:rPr sz="3600" b="1" spc="-20" dirty="0">
                <a:latin typeface="Cambria"/>
                <a:cs typeface="Cambria"/>
              </a:rPr>
              <a:t>Brand</a:t>
            </a:r>
            <a:r>
              <a:rPr sz="3600" b="1" spc="-5" dirty="0">
                <a:latin typeface="Cambria"/>
                <a:cs typeface="Cambria"/>
              </a:rPr>
              <a:t> </a:t>
            </a:r>
            <a:r>
              <a:rPr sz="3600" b="1" spc="-15" dirty="0">
                <a:latin typeface="Cambria"/>
                <a:cs typeface="Cambria"/>
              </a:rPr>
              <a:t>study</a:t>
            </a:r>
            <a:r>
              <a:rPr sz="3600" b="1" spc="-50" dirty="0">
                <a:latin typeface="Cambria"/>
                <a:cs typeface="Cambria"/>
              </a:rPr>
              <a:t> </a:t>
            </a:r>
            <a:r>
              <a:rPr sz="3600" b="1" spc="-15" dirty="0">
                <a:latin typeface="Cambria"/>
                <a:cs typeface="Cambria"/>
              </a:rPr>
              <a:t>(Brand</a:t>
            </a:r>
            <a:r>
              <a:rPr sz="3600" b="1" dirty="0">
                <a:latin typeface="Cambria"/>
                <a:cs typeface="Cambria"/>
              </a:rPr>
              <a:t> </a:t>
            </a:r>
            <a:r>
              <a:rPr sz="3600" b="1" spc="-80" dirty="0">
                <a:latin typeface="Cambria"/>
                <a:cs typeface="Cambria"/>
              </a:rPr>
              <a:t>Tone</a:t>
            </a:r>
            <a:r>
              <a:rPr sz="3600" b="1" spc="-5" dirty="0">
                <a:latin typeface="Cambria"/>
                <a:cs typeface="Cambria"/>
              </a:rPr>
              <a:t> </a:t>
            </a:r>
            <a:r>
              <a:rPr sz="3600" b="1" dirty="0">
                <a:latin typeface="Cambria"/>
                <a:cs typeface="Cambria"/>
              </a:rPr>
              <a:t>&amp;</a:t>
            </a:r>
            <a:r>
              <a:rPr sz="3600" b="1" spc="-35" dirty="0">
                <a:latin typeface="Cambria"/>
                <a:cs typeface="Cambria"/>
              </a:rPr>
              <a:t> </a:t>
            </a:r>
            <a:r>
              <a:rPr sz="3600" b="1" spc="-5" dirty="0">
                <a:latin typeface="Cambria"/>
                <a:cs typeface="Cambria"/>
              </a:rPr>
              <a:t>KPI)</a:t>
            </a:r>
            <a:endParaRPr sz="3600">
              <a:latin typeface="Cambria"/>
              <a:cs typeface="Cambria"/>
            </a:endParaRPr>
          </a:p>
        </p:txBody>
      </p:sp>
      <p:sp>
        <p:nvSpPr>
          <p:cNvPr id="3" name="object 3"/>
          <p:cNvSpPr txBox="1"/>
          <p:nvPr/>
        </p:nvSpPr>
        <p:spPr>
          <a:xfrm>
            <a:off x="741666" y="1981200"/>
            <a:ext cx="10254615" cy="898259"/>
          </a:xfrm>
          <a:prstGeom prst="rect">
            <a:avLst/>
          </a:prstGeom>
        </p:spPr>
        <p:txBody>
          <a:bodyPr vert="horz" wrap="square" lIns="0" tIns="66675" rIns="0" bIns="0" rtlCol="0">
            <a:spAutoFit/>
          </a:bodyPr>
          <a:lstStyle/>
          <a:p>
            <a:pPr marL="307975" indent="-295910">
              <a:lnSpc>
                <a:spcPct val="100000"/>
              </a:lnSpc>
              <a:spcBef>
                <a:spcPts val="525"/>
              </a:spcBef>
              <a:buSzPct val="141176"/>
              <a:buFont typeface="Wingdings" panose="05000000000000000000" pitchFamily="2" charset="2"/>
              <a:buChar char="§"/>
              <a:tabLst>
                <a:tab pos="307975" algn="l"/>
                <a:tab pos="308610" algn="l"/>
              </a:tabLst>
            </a:pPr>
            <a:r>
              <a:rPr sz="1700" b="1" spc="-10" dirty="0">
                <a:latin typeface="Cambria"/>
                <a:cs typeface="Cambria"/>
              </a:rPr>
              <a:t>Brand</a:t>
            </a:r>
            <a:r>
              <a:rPr sz="1700" b="1" spc="-25" dirty="0">
                <a:latin typeface="Cambria"/>
                <a:cs typeface="Cambria"/>
              </a:rPr>
              <a:t> </a:t>
            </a:r>
            <a:r>
              <a:rPr sz="1700" b="1" spc="-45" dirty="0">
                <a:latin typeface="Cambria"/>
                <a:cs typeface="Cambria"/>
              </a:rPr>
              <a:t>Tone</a:t>
            </a:r>
            <a:endParaRPr sz="1700" dirty="0">
              <a:latin typeface="Cambria"/>
              <a:cs typeface="Cambria"/>
            </a:endParaRPr>
          </a:p>
          <a:p>
            <a:pPr marL="355600" indent="-342900">
              <a:lnSpc>
                <a:spcPts val="1935"/>
              </a:lnSpc>
              <a:spcBef>
                <a:spcPts val="475"/>
              </a:spcBef>
              <a:buFont typeface="Wingdings" panose="05000000000000000000" pitchFamily="2" charset="2"/>
              <a:buChar char="§"/>
            </a:pPr>
            <a:r>
              <a:rPr lang="en-US" sz="2400" b="0" i="0" dirty="0">
                <a:solidFill>
                  <a:srgbClr val="0D0D0D"/>
                </a:solidFill>
                <a:effectLst/>
                <a:highlight>
                  <a:srgbClr val="FFFFFF"/>
                </a:highlight>
                <a:latin typeface="Söhne"/>
              </a:rPr>
              <a:t>The brand tone of Britannia, considering its historical connotations as a symbol of the British Empire, is typically characterized by several key elements:</a:t>
            </a:r>
            <a:r>
              <a:rPr sz="2400" dirty="0">
                <a:latin typeface="Cambria"/>
                <a:cs typeface="Cambria"/>
              </a:rPr>
              <a:t>.</a:t>
            </a:r>
          </a:p>
        </p:txBody>
      </p:sp>
      <p:sp>
        <p:nvSpPr>
          <p:cNvPr id="4" name="object 4"/>
          <p:cNvSpPr txBox="1"/>
          <p:nvPr/>
        </p:nvSpPr>
        <p:spPr>
          <a:xfrm>
            <a:off x="903462" y="3154469"/>
            <a:ext cx="10755137" cy="1614544"/>
          </a:xfrm>
          <a:prstGeom prst="rect">
            <a:avLst/>
          </a:prstGeom>
        </p:spPr>
        <p:txBody>
          <a:bodyPr vert="horz" wrap="square" lIns="0" tIns="52069" rIns="0" bIns="0" rtlCol="0">
            <a:spAutoFit/>
          </a:bodyPr>
          <a:lstStyle/>
          <a:p>
            <a:pPr marL="12700">
              <a:lnSpc>
                <a:spcPct val="100000"/>
              </a:lnSpc>
              <a:spcBef>
                <a:spcPts val="409"/>
              </a:spcBef>
            </a:pPr>
            <a:r>
              <a:rPr sz="1900" b="1" spc="-10" dirty="0">
                <a:latin typeface="Cambria"/>
                <a:cs typeface="Cambria"/>
              </a:rPr>
              <a:t>Simple</a:t>
            </a:r>
            <a:r>
              <a:rPr sz="1900" b="1" spc="-5" dirty="0">
                <a:latin typeface="Cambria"/>
                <a:cs typeface="Cambria"/>
              </a:rPr>
              <a:t> </a:t>
            </a:r>
            <a:r>
              <a:rPr lang="en-IN" sz="1900" b="1" spc="-10" dirty="0">
                <a:latin typeface="Cambria"/>
                <a:cs typeface="Cambria"/>
              </a:rPr>
              <a:t>Britannia</a:t>
            </a:r>
            <a:r>
              <a:rPr sz="1900" b="1" spc="10" dirty="0">
                <a:latin typeface="Cambria"/>
                <a:cs typeface="Cambria"/>
              </a:rPr>
              <a:t> </a:t>
            </a:r>
            <a:r>
              <a:rPr sz="1900" b="1" spc="-5" dirty="0">
                <a:latin typeface="Cambria"/>
                <a:cs typeface="Cambria"/>
              </a:rPr>
              <a:t>KP</a:t>
            </a:r>
            <a:r>
              <a:rPr lang="en-IN" sz="1900" b="1" spc="-5" dirty="0">
                <a:latin typeface="Cambria"/>
                <a:cs typeface="Cambria"/>
              </a:rPr>
              <a:t>I</a:t>
            </a:r>
            <a:r>
              <a:rPr sz="1900" b="1" spc="-5" dirty="0">
                <a:latin typeface="Cambria"/>
                <a:cs typeface="Cambria"/>
              </a:rPr>
              <a:t>s</a:t>
            </a:r>
            <a:r>
              <a:rPr sz="1900" b="1" spc="-10" dirty="0">
                <a:latin typeface="Cambria"/>
                <a:cs typeface="Cambria"/>
              </a:rPr>
              <a:t> </a:t>
            </a:r>
            <a:r>
              <a:rPr sz="1900" b="1" spc="-35" dirty="0">
                <a:latin typeface="Cambria"/>
                <a:cs typeface="Cambria"/>
              </a:rPr>
              <a:t>may</a:t>
            </a:r>
            <a:r>
              <a:rPr sz="1900" b="1" dirty="0">
                <a:latin typeface="Cambria"/>
                <a:cs typeface="Cambria"/>
              </a:rPr>
              <a:t> </a:t>
            </a:r>
            <a:r>
              <a:rPr sz="1900" b="1" spc="-5" dirty="0">
                <a:latin typeface="Cambria"/>
                <a:cs typeface="Cambria"/>
              </a:rPr>
              <a:t>include</a:t>
            </a:r>
            <a:endParaRPr sz="1900" dirty="0">
              <a:latin typeface="Cambria"/>
              <a:cs typeface="Cambria"/>
            </a:endParaRPr>
          </a:p>
          <a:p>
            <a:pPr marL="342900" indent="-342900" algn="l">
              <a:buFont typeface="Wingdings" panose="05000000000000000000" pitchFamily="2" charset="2"/>
              <a:buChar char="Ø"/>
            </a:pPr>
            <a:r>
              <a:rPr lang="en-US" sz="2000" b="1" i="0" dirty="0">
                <a:solidFill>
                  <a:srgbClr val="0D0D0D"/>
                </a:solidFill>
                <a:effectLst/>
                <a:highlight>
                  <a:srgbClr val="FFFFFF"/>
                </a:highlight>
                <a:latin typeface="Söhne"/>
              </a:rPr>
              <a:t>Revenue Growth</a:t>
            </a:r>
            <a:r>
              <a:rPr lang="en-US" sz="2000" b="0" i="0" dirty="0">
                <a:solidFill>
                  <a:srgbClr val="0D0D0D"/>
                </a:solidFill>
                <a:effectLst/>
                <a:highlight>
                  <a:srgbClr val="FFFFFF"/>
                </a:highlight>
                <a:latin typeface="Söhne"/>
              </a:rPr>
              <a:t>: Measure the increase in revenue over time to gauge the company's financial health and market performance.</a:t>
            </a:r>
          </a:p>
          <a:p>
            <a:pPr marL="355600" indent="-342900">
              <a:spcBef>
                <a:spcPts val="310"/>
              </a:spcBef>
              <a:buFont typeface="Wingdings" panose="05000000000000000000" pitchFamily="2" charset="2"/>
              <a:buChar char="Ø"/>
              <a:tabLst>
                <a:tab pos="240665" algn="l"/>
                <a:tab pos="241300" algn="l"/>
              </a:tabLst>
            </a:pPr>
            <a:r>
              <a:rPr lang="en-US" sz="2000" b="1" i="0" dirty="0">
                <a:solidFill>
                  <a:srgbClr val="0D0D0D"/>
                </a:solidFill>
                <a:effectLst/>
                <a:highlight>
                  <a:srgbClr val="FFFFFF"/>
                </a:highlight>
                <a:latin typeface="Söhne"/>
              </a:rPr>
              <a:t>Market Share</a:t>
            </a:r>
            <a:r>
              <a:rPr lang="en-US" sz="2000" b="0" i="0" dirty="0">
                <a:solidFill>
                  <a:srgbClr val="0D0D0D"/>
                </a:solidFill>
                <a:effectLst/>
                <a:highlight>
                  <a:srgbClr val="FFFFFF"/>
                </a:highlight>
                <a:latin typeface="Söhne"/>
              </a:rPr>
              <a:t>: Track the company's share of the total market it operates in to understand its competitiveness and growth potential.</a:t>
            </a:r>
          </a:p>
        </p:txBody>
      </p:sp>
      <p:sp>
        <p:nvSpPr>
          <p:cNvPr id="6" name="object 6"/>
          <p:cNvSpPr txBox="1"/>
          <p:nvPr/>
        </p:nvSpPr>
        <p:spPr>
          <a:xfrm>
            <a:off x="903462" y="4477442"/>
            <a:ext cx="10335260" cy="1689565"/>
          </a:xfrm>
          <a:prstGeom prst="rect">
            <a:avLst/>
          </a:prstGeom>
        </p:spPr>
        <p:txBody>
          <a:bodyPr vert="horz" wrap="square" lIns="0" tIns="57785" rIns="0" bIns="0" rtlCol="0">
            <a:spAutoFit/>
          </a:bodyPr>
          <a:lstStyle/>
          <a:p>
            <a:pPr marL="241300">
              <a:lnSpc>
                <a:spcPct val="100000"/>
              </a:lnSpc>
              <a:spcBef>
                <a:spcPts val="455"/>
              </a:spcBef>
            </a:pPr>
            <a:endParaRPr sz="2200" dirty="0">
              <a:latin typeface="Cambria"/>
              <a:cs typeface="Cambria"/>
            </a:endParaRPr>
          </a:p>
          <a:p>
            <a:pPr marL="342900" indent="-342900" algn="l">
              <a:buFont typeface="Wingdings" panose="05000000000000000000" pitchFamily="2" charset="2"/>
              <a:buChar char="Ø"/>
            </a:pPr>
            <a:r>
              <a:rPr lang="en-US" sz="2100" b="1" i="0" dirty="0">
                <a:solidFill>
                  <a:srgbClr val="0D0D0D"/>
                </a:solidFill>
                <a:effectLst/>
                <a:highlight>
                  <a:srgbClr val="FFFFFF"/>
                </a:highlight>
                <a:latin typeface="Söhne"/>
              </a:rPr>
              <a:t>Brand Awareness</a:t>
            </a:r>
            <a:r>
              <a:rPr lang="en-US" sz="2100" b="0" i="0" dirty="0">
                <a:solidFill>
                  <a:srgbClr val="0D0D0D"/>
                </a:solidFill>
                <a:effectLst/>
                <a:highlight>
                  <a:srgbClr val="FFFFFF"/>
                </a:highlight>
                <a:latin typeface="Söhne"/>
              </a:rPr>
              <a:t>: Assess the brand's recognition and perception among consumers through surveys, social media mentions, and brand tracking studies.</a:t>
            </a:r>
          </a:p>
          <a:p>
            <a:pPr marL="342900" indent="-342900" algn="l">
              <a:buFont typeface="Wingdings" panose="05000000000000000000" pitchFamily="2" charset="2"/>
              <a:buChar char="Ø"/>
            </a:pPr>
            <a:r>
              <a:rPr lang="en-US" sz="2100" b="1" i="0" dirty="0">
                <a:solidFill>
                  <a:srgbClr val="0D0D0D"/>
                </a:solidFill>
                <a:effectLst/>
                <a:highlight>
                  <a:srgbClr val="FFFFFF"/>
                </a:highlight>
                <a:latin typeface="Söhne"/>
              </a:rPr>
              <a:t>Customer Satisfaction</a:t>
            </a:r>
            <a:r>
              <a:rPr lang="en-US" sz="2100" b="0" i="0" dirty="0">
                <a:solidFill>
                  <a:srgbClr val="0D0D0D"/>
                </a:solidFill>
                <a:effectLst/>
                <a:highlight>
                  <a:srgbClr val="FFFFFF"/>
                </a:highlight>
                <a:latin typeface="Söhne"/>
              </a:rPr>
              <a:t>: Measure customer satisfaction through surveys, reviews, and feedback to ensure products meet or exceed expectations.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225043"/>
            <a:ext cx="5937885" cy="597535"/>
          </a:xfrm>
          <a:prstGeom prst="rect">
            <a:avLst/>
          </a:prstGeom>
          <a:solidFill>
            <a:srgbClr val="FFFF00"/>
          </a:solidFill>
        </p:spPr>
        <p:txBody>
          <a:bodyPr vert="horz" wrap="square" lIns="0" tIns="0" rIns="0" bIns="0" rtlCol="0">
            <a:spAutoFit/>
          </a:bodyPr>
          <a:lstStyle/>
          <a:p>
            <a:pPr>
              <a:lnSpc>
                <a:spcPts val="4595"/>
              </a:lnSpc>
            </a:pPr>
            <a:r>
              <a:rPr sz="4000" b="1" spc="-25" dirty="0">
                <a:latin typeface="Cambria"/>
                <a:cs typeface="Cambria"/>
              </a:rPr>
              <a:t>Buyer/Audience</a:t>
            </a:r>
            <a:r>
              <a:rPr sz="4000" b="1" spc="-95" dirty="0">
                <a:latin typeface="Cambria"/>
                <a:cs typeface="Cambria"/>
              </a:rPr>
              <a:t> </a:t>
            </a:r>
            <a:r>
              <a:rPr sz="4000" b="1" spc="-15" dirty="0">
                <a:latin typeface="Cambria"/>
                <a:cs typeface="Cambria"/>
              </a:rPr>
              <a:t>Persona</a:t>
            </a:r>
            <a:endParaRPr sz="4000">
              <a:latin typeface="Cambria"/>
              <a:cs typeface="Cambria"/>
            </a:endParaRPr>
          </a:p>
        </p:txBody>
      </p:sp>
      <p:sp>
        <p:nvSpPr>
          <p:cNvPr id="3" name="object 3"/>
          <p:cNvSpPr txBox="1"/>
          <p:nvPr/>
        </p:nvSpPr>
        <p:spPr>
          <a:xfrm>
            <a:off x="897774" y="1006894"/>
            <a:ext cx="4891405" cy="4844211"/>
          </a:xfrm>
          <a:prstGeom prst="rect">
            <a:avLst/>
          </a:prstGeom>
        </p:spPr>
        <p:txBody>
          <a:bodyPr vert="horz" wrap="square" lIns="0" tIns="12700" rIns="0" bIns="0" rtlCol="0">
            <a:spAutoFit/>
          </a:bodyPr>
          <a:lstStyle/>
          <a:p>
            <a:pPr marL="12700" marR="3111500">
              <a:lnSpc>
                <a:spcPct val="128600"/>
              </a:lnSpc>
              <a:spcBef>
                <a:spcPts val="100"/>
              </a:spcBef>
            </a:pPr>
            <a:r>
              <a:rPr sz="1400" b="1" spc="-10" dirty="0">
                <a:latin typeface="Cambria"/>
                <a:cs typeface="Cambria"/>
              </a:rPr>
              <a:t>Name:</a:t>
            </a:r>
            <a:r>
              <a:rPr lang="en-IN" sz="1400" b="1" spc="-10" dirty="0">
                <a:latin typeface="Cambria"/>
                <a:cs typeface="Cambria"/>
              </a:rPr>
              <a:t> </a:t>
            </a:r>
            <a:r>
              <a:rPr lang="en-IN" sz="1400" spc="-5" dirty="0">
                <a:latin typeface="Cambria"/>
                <a:cs typeface="Cambria"/>
              </a:rPr>
              <a:t> Ravi</a:t>
            </a:r>
            <a:r>
              <a:rPr lang="en-IN" sz="1400" spc="-295" dirty="0">
                <a:latin typeface="Cambria"/>
                <a:cs typeface="Cambria"/>
              </a:rPr>
              <a:t> </a:t>
            </a:r>
            <a:r>
              <a:rPr sz="1400" b="1" spc="-10" dirty="0">
                <a:latin typeface="Cambria"/>
                <a:cs typeface="Cambria"/>
              </a:rPr>
              <a:t>Demographics:</a:t>
            </a:r>
            <a:endParaRPr sz="1400" dirty="0">
              <a:latin typeface="Cambria"/>
              <a:cs typeface="Cambria"/>
            </a:endParaRPr>
          </a:p>
          <a:p>
            <a:pPr marL="12700">
              <a:lnSpc>
                <a:spcPct val="100000"/>
              </a:lnSpc>
              <a:spcBef>
                <a:spcPts val="505"/>
              </a:spcBef>
            </a:pPr>
            <a:r>
              <a:rPr sz="1400" b="1" spc="-5" dirty="0">
                <a:latin typeface="Cambria"/>
                <a:cs typeface="Cambria"/>
              </a:rPr>
              <a:t>Age:</a:t>
            </a:r>
            <a:r>
              <a:rPr sz="1400" b="1" spc="-35" dirty="0">
                <a:latin typeface="Cambria"/>
                <a:cs typeface="Cambria"/>
              </a:rPr>
              <a:t> </a:t>
            </a:r>
            <a:r>
              <a:rPr sz="1400" spc="-15" dirty="0">
                <a:latin typeface="Cambria"/>
                <a:cs typeface="Cambria"/>
              </a:rPr>
              <a:t>5-35</a:t>
            </a:r>
            <a:endParaRPr sz="1400" dirty="0">
              <a:latin typeface="Cambria"/>
              <a:cs typeface="Cambria"/>
            </a:endParaRPr>
          </a:p>
          <a:p>
            <a:pPr marL="12700">
              <a:lnSpc>
                <a:spcPct val="100000"/>
              </a:lnSpc>
              <a:spcBef>
                <a:spcPts val="505"/>
              </a:spcBef>
            </a:pPr>
            <a:r>
              <a:rPr sz="1400" b="1" spc="-5" dirty="0">
                <a:latin typeface="Cambria"/>
                <a:cs typeface="Cambria"/>
              </a:rPr>
              <a:t>Gender: </a:t>
            </a:r>
            <a:r>
              <a:rPr sz="1400" spc="-10" dirty="0">
                <a:latin typeface="Cambria"/>
                <a:cs typeface="Cambria"/>
              </a:rPr>
              <a:t>All</a:t>
            </a:r>
            <a:r>
              <a:rPr sz="1400" spc="-35" dirty="0">
                <a:latin typeface="Cambria"/>
                <a:cs typeface="Cambria"/>
              </a:rPr>
              <a:t> </a:t>
            </a:r>
            <a:r>
              <a:rPr sz="1400" spc="-10" dirty="0">
                <a:latin typeface="Cambria"/>
                <a:cs typeface="Cambria"/>
              </a:rPr>
              <a:t>gender</a:t>
            </a:r>
            <a:endParaRPr sz="1400" dirty="0">
              <a:latin typeface="Cambria"/>
              <a:cs typeface="Cambria"/>
            </a:endParaRPr>
          </a:p>
          <a:p>
            <a:pPr marL="12700">
              <a:lnSpc>
                <a:spcPct val="100000"/>
              </a:lnSpc>
              <a:spcBef>
                <a:spcPts val="480"/>
              </a:spcBef>
            </a:pPr>
            <a:r>
              <a:rPr sz="1400" b="1" spc="-10" dirty="0">
                <a:latin typeface="Cambria"/>
                <a:cs typeface="Cambria"/>
              </a:rPr>
              <a:t>Occupation:</a:t>
            </a:r>
            <a:endParaRPr sz="1400" dirty="0">
              <a:latin typeface="Cambria"/>
              <a:cs typeface="Cambria"/>
            </a:endParaRPr>
          </a:p>
          <a:p>
            <a:pPr marL="12700">
              <a:lnSpc>
                <a:spcPct val="100000"/>
              </a:lnSpc>
              <a:spcBef>
                <a:spcPts val="505"/>
              </a:spcBef>
            </a:pPr>
            <a:r>
              <a:rPr sz="1400" b="1" spc="-10" dirty="0">
                <a:latin typeface="Cambria"/>
                <a:cs typeface="Cambria"/>
              </a:rPr>
              <a:t>Income:</a:t>
            </a:r>
            <a:r>
              <a:rPr sz="1400" b="1" spc="25" dirty="0">
                <a:latin typeface="Cambria"/>
                <a:cs typeface="Cambria"/>
              </a:rPr>
              <a:t> </a:t>
            </a:r>
            <a:r>
              <a:rPr sz="1400" spc="-10" dirty="0">
                <a:latin typeface="Cambria"/>
                <a:cs typeface="Cambria"/>
              </a:rPr>
              <a:t>Middle</a:t>
            </a:r>
            <a:r>
              <a:rPr sz="1400" spc="45" dirty="0">
                <a:latin typeface="Cambria"/>
                <a:cs typeface="Cambria"/>
              </a:rPr>
              <a:t> </a:t>
            </a:r>
            <a:r>
              <a:rPr sz="1400" spc="-15" dirty="0">
                <a:latin typeface="Cambria"/>
                <a:cs typeface="Cambria"/>
              </a:rPr>
              <a:t>to</a:t>
            </a:r>
            <a:r>
              <a:rPr sz="1400" spc="10" dirty="0">
                <a:latin typeface="Cambria"/>
                <a:cs typeface="Cambria"/>
              </a:rPr>
              <a:t> </a:t>
            </a:r>
            <a:r>
              <a:rPr sz="1400" spc="-10" dirty="0">
                <a:latin typeface="Cambria"/>
                <a:cs typeface="Cambria"/>
              </a:rPr>
              <a:t>high-income</a:t>
            </a:r>
            <a:r>
              <a:rPr sz="1400" spc="20" dirty="0">
                <a:latin typeface="Cambria"/>
                <a:cs typeface="Cambria"/>
              </a:rPr>
              <a:t> </a:t>
            </a:r>
            <a:r>
              <a:rPr sz="1400" spc="-15" dirty="0">
                <a:latin typeface="Cambria"/>
                <a:cs typeface="Cambria"/>
              </a:rPr>
              <a:t>individuals</a:t>
            </a:r>
            <a:endParaRPr sz="1400" dirty="0">
              <a:latin typeface="Cambria"/>
              <a:cs typeface="Cambria"/>
            </a:endParaRPr>
          </a:p>
          <a:p>
            <a:pPr>
              <a:lnSpc>
                <a:spcPct val="100000"/>
              </a:lnSpc>
              <a:spcBef>
                <a:spcPts val="30"/>
              </a:spcBef>
            </a:pPr>
            <a:endParaRPr sz="1400" dirty="0">
              <a:latin typeface="Cambria"/>
              <a:cs typeface="Cambria"/>
            </a:endParaRPr>
          </a:p>
          <a:p>
            <a:pPr marL="12700">
              <a:lnSpc>
                <a:spcPct val="100000"/>
              </a:lnSpc>
            </a:pPr>
            <a:r>
              <a:rPr sz="1400" b="1" spc="-15" dirty="0">
                <a:latin typeface="Cambria"/>
                <a:cs typeface="Cambria"/>
              </a:rPr>
              <a:t>Psychographics:</a:t>
            </a:r>
            <a:endParaRPr sz="1400" dirty="0">
              <a:latin typeface="Cambria"/>
              <a:cs typeface="Cambria"/>
            </a:endParaRPr>
          </a:p>
          <a:p>
            <a:pPr marL="12700">
              <a:lnSpc>
                <a:spcPts val="1430"/>
              </a:lnSpc>
              <a:spcBef>
                <a:spcPts val="505"/>
              </a:spcBef>
            </a:pPr>
            <a:r>
              <a:rPr sz="1400" b="1" spc="-25" dirty="0">
                <a:latin typeface="Cambria"/>
                <a:cs typeface="Cambria"/>
              </a:rPr>
              <a:t>Value:</a:t>
            </a:r>
            <a:r>
              <a:rPr sz="1400" b="1" spc="5" dirty="0">
                <a:latin typeface="Cambria"/>
                <a:cs typeface="Cambria"/>
              </a:rPr>
              <a:t> </a:t>
            </a:r>
            <a:r>
              <a:rPr lang="en-US" sz="1400" b="1" dirty="0">
                <a:solidFill>
                  <a:srgbClr val="5F6368"/>
                </a:solidFill>
                <a:effectLst/>
                <a:highlight>
                  <a:srgbClr val="FFFFFF"/>
                </a:highlight>
                <a:latin typeface="Cambria" panose="02040503050406030204" pitchFamily="18" charset="0"/>
                <a:ea typeface="Cambria" panose="02040503050406030204" pitchFamily="18" charset="0"/>
                <a:cs typeface="Arial" panose="020B0604020202020204" pitchFamily="34" charset="0"/>
              </a:rPr>
              <a:t>Nulsi Wadia and Family of Britannia Industries</a:t>
            </a:r>
            <a:r>
              <a:rPr lang="en-US" sz="1400" b="1" dirty="0">
                <a:solidFill>
                  <a:srgbClr val="4D5156"/>
                </a:solidFill>
                <a:effectLst/>
                <a:highlight>
                  <a:srgbClr val="FFFFFF"/>
                </a:highlight>
                <a:latin typeface="Cambria" panose="02040503050406030204" pitchFamily="18" charset="0"/>
                <a:ea typeface="Cambria" panose="02040503050406030204" pitchFamily="18" charset="0"/>
                <a:cs typeface="Arial" panose="020B0604020202020204" pitchFamily="34" charset="0"/>
              </a:rPr>
              <a:t> is the richest biscuit manufacturer in the world</a:t>
            </a:r>
            <a:r>
              <a:rPr lang="en-US" sz="1400" b="1" dirty="0">
                <a:solidFill>
                  <a:srgbClr val="4D5156"/>
                </a:solidFill>
                <a:effectLst/>
                <a:highlight>
                  <a:srgbClr val="FFFFFF"/>
                </a:highlight>
                <a:latin typeface="Arial" panose="020B0604020202020204" pitchFamily="34" charset="0"/>
                <a:cs typeface="Arial" panose="020B0604020202020204" pitchFamily="34" charset="0"/>
              </a:rPr>
              <a:t>.</a:t>
            </a:r>
          </a:p>
          <a:p>
            <a:pPr marL="12700">
              <a:lnSpc>
                <a:spcPts val="1430"/>
              </a:lnSpc>
              <a:spcBef>
                <a:spcPts val="505"/>
              </a:spcBef>
            </a:pPr>
            <a:r>
              <a:rPr sz="1400" b="1" spc="-10" dirty="0">
                <a:latin typeface="Cambria"/>
                <a:cs typeface="Cambria"/>
              </a:rPr>
              <a:t>Interests:</a:t>
            </a:r>
            <a:r>
              <a:rPr sz="1400" b="1" spc="25" dirty="0">
                <a:latin typeface="Cambria"/>
                <a:cs typeface="Cambria"/>
              </a:rPr>
              <a:t> </a:t>
            </a:r>
            <a:r>
              <a:rPr sz="1400" spc="-10" dirty="0">
                <a:latin typeface="Cambria"/>
                <a:cs typeface="Cambria"/>
              </a:rPr>
              <a:t>The</a:t>
            </a:r>
            <a:r>
              <a:rPr sz="1400" spc="25" dirty="0">
                <a:latin typeface="Cambria"/>
                <a:cs typeface="Cambria"/>
              </a:rPr>
              <a:t> </a:t>
            </a:r>
            <a:r>
              <a:rPr lang="en-IN" sz="1400" spc="-10" dirty="0">
                <a:latin typeface="Cambria"/>
                <a:cs typeface="Cambria"/>
              </a:rPr>
              <a:t>Britannia </a:t>
            </a:r>
            <a:r>
              <a:rPr sz="1400" spc="-10" dirty="0">
                <a:latin typeface="Cambria"/>
                <a:cs typeface="Cambria"/>
              </a:rPr>
              <a:t>franchise</a:t>
            </a:r>
            <a:r>
              <a:rPr sz="1400" spc="45" dirty="0">
                <a:latin typeface="Cambria"/>
                <a:cs typeface="Cambria"/>
              </a:rPr>
              <a:t> </a:t>
            </a:r>
            <a:r>
              <a:rPr sz="1400" spc="-10" dirty="0">
                <a:latin typeface="Cambria"/>
                <a:cs typeface="Cambria"/>
              </a:rPr>
              <a:t>business</a:t>
            </a:r>
            <a:r>
              <a:rPr sz="1400" spc="40" dirty="0">
                <a:latin typeface="Cambria"/>
                <a:cs typeface="Cambria"/>
              </a:rPr>
              <a:t> </a:t>
            </a:r>
            <a:r>
              <a:rPr sz="1400" spc="-15" dirty="0">
                <a:latin typeface="Cambria"/>
                <a:cs typeface="Cambria"/>
              </a:rPr>
              <a:t>agreement</a:t>
            </a:r>
            <a:r>
              <a:rPr sz="1400" spc="110" dirty="0">
                <a:latin typeface="Cambria"/>
                <a:cs typeface="Cambria"/>
              </a:rPr>
              <a:t> </a:t>
            </a:r>
            <a:r>
              <a:rPr sz="1400" spc="-5" dirty="0">
                <a:latin typeface="Cambria"/>
                <a:cs typeface="Cambria"/>
              </a:rPr>
              <a:t>is </a:t>
            </a:r>
            <a:r>
              <a:rPr sz="1400" spc="-290" dirty="0">
                <a:latin typeface="Cambria"/>
                <a:cs typeface="Cambria"/>
              </a:rPr>
              <a:t> </a:t>
            </a:r>
            <a:r>
              <a:rPr sz="1400" spc="-15" dirty="0">
                <a:latin typeface="Cambria"/>
                <a:cs typeface="Cambria"/>
              </a:rPr>
              <a:t>unmistakably</a:t>
            </a:r>
            <a:r>
              <a:rPr sz="1400" spc="45" dirty="0">
                <a:latin typeface="Cambria"/>
                <a:cs typeface="Cambria"/>
              </a:rPr>
              <a:t> </a:t>
            </a:r>
            <a:r>
              <a:rPr sz="1400" spc="-5" dirty="0">
                <a:latin typeface="Cambria"/>
                <a:cs typeface="Cambria"/>
              </a:rPr>
              <a:t>a</a:t>
            </a:r>
            <a:r>
              <a:rPr sz="1400" spc="10" dirty="0">
                <a:latin typeface="Cambria"/>
                <a:cs typeface="Cambria"/>
              </a:rPr>
              <a:t> </a:t>
            </a:r>
            <a:r>
              <a:rPr sz="1400" spc="-5" dirty="0">
                <a:latin typeface="Cambria"/>
                <a:cs typeface="Cambria"/>
              </a:rPr>
              <a:t>good</a:t>
            </a:r>
            <a:r>
              <a:rPr sz="1400" spc="10" dirty="0">
                <a:latin typeface="Cambria"/>
                <a:cs typeface="Cambria"/>
              </a:rPr>
              <a:t> </a:t>
            </a:r>
            <a:r>
              <a:rPr sz="1400" spc="-15" dirty="0">
                <a:latin typeface="Cambria"/>
                <a:cs typeface="Cambria"/>
              </a:rPr>
              <a:t>investement.</a:t>
            </a:r>
            <a:endParaRPr sz="1400" dirty="0">
              <a:latin typeface="Cambria"/>
              <a:cs typeface="Cambria"/>
            </a:endParaRPr>
          </a:p>
          <a:p>
            <a:pPr marL="12700">
              <a:lnSpc>
                <a:spcPts val="1430"/>
              </a:lnSpc>
              <a:spcBef>
                <a:spcPts val="480"/>
              </a:spcBef>
            </a:pPr>
            <a:r>
              <a:rPr sz="1400" b="1" spc="-10" dirty="0">
                <a:latin typeface="Cambria"/>
                <a:cs typeface="Cambria"/>
              </a:rPr>
              <a:t>Personality:</a:t>
            </a:r>
            <a:r>
              <a:rPr sz="1400" b="1" spc="30" dirty="0">
                <a:latin typeface="Cambria"/>
                <a:cs typeface="Cambria"/>
              </a:rPr>
              <a:t> </a:t>
            </a:r>
            <a:r>
              <a:rPr sz="1400" spc="-20" dirty="0">
                <a:latin typeface="Cambria"/>
                <a:cs typeface="Cambria"/>
              </a:rPr>
              <a:t>Sincerity,</a:t>
            </a:r>
            <a:r>
              <a:rPr sz="1400" spc="30" dirty="0">
                <a:latin typeface="Cambria"/>
                <a:cs typeface="Cambria"/>
              </a:rPr>
              <a:t> </a:t>
            </a:r>
            <a:r>
              <a:rPr sz="1400" spc="-15" dirty="0">
                <a:latin typeface="Cambria"/>
                <a:cs typeface="Cambria"/>
              </a:rPr>
              <a:t>Fun</a:t>
            </a:r>
            <a:r>
              <a:rPr sz="1400" spc="40" dirty="0">
                <a:latin typeface="Cambria"/>
                <a:cs typeface="Cambria"/>
              </a:rPr>
              <a:t> </a:t>
            </a:r>
            <a:r>
              <a:rPr sz="1400" spc="-10" dirty="0">
                <a:latin typeface="Cambria"/>
                <a:cs typeface="Cambria"/>
              </a:rPr>
              <a:t>Loving,</a:t>
            </a:r>
            <a:r>
              <a:rPr sz="1400" spc="30" dirty="0">
                <a:latin typeface="Cambria"/>
                <a:cs typeface="Cambria"/>
              </a:rPr>
              <a:t> </a:t>
            </a:r>
            <a:r>
              <a:rPr sz="1400" spc="-10" dirty="0">
                <a:latin typeface="Cambria"/>
                <a:cs typeface="Cambria"/>
              </a:rPr>
              <a:t>Reliable.</a:t>
            </a:r>
            <a:r>
              <a:rPr sz="1400" spc="30" dirty="0">
                <a:latin typeface="Cambria"/>
                <a:cs typeface="Cambria"/>
              </a:rPr>
              <a:t> </a:t>
            </a:r>
            <a:r>
              <a:rPr sz="1400" spc="-10" dirty="0">
                <a:latin typeface="Cambria"/>
                <a:cs typeface="Cambria"/>
              </a:rPr>
              <a:t>The</a:t>
            </a:r>
            <a:r>
              <a:rPr sz="1400" spc="20" dirty="0">
                <a:latin typeface="Cambria"/>
                <a:cs typeface="Cambria"/>
              </a:rPr>
              <a:t> </a:t>
            </a:r>
            <a:r>
              <a:rPr sz="1400" spc="-15" dirty="0">
                <a:latin typeface="Cambria"/>
                <a:cs typeface="Cambria"/>
              </a:rPr>
              <a:t>trending</a:t>
            </a:r>
            <a:r>
              <a:rPr sz="1400" spc="80" dirty="0">
                <a:latin typeface="Cambria"/>
                <a:cs typeface="Cambria"/>
              </a:rPr>
              <a:t> </a:t>
            </a:r>
            <a:r>
              <a:rPr sz="1400" spc="-10" dirty="0">
                <a:latin typeface="Cambria"/>
                <a:cs typeface="Cambria"/>
              </a:rPr>
              <a:t>topics</a:t>
            </a:r>
            <a:endParaRPr sz="1400" dirty="0">
              <a:latin typeface="Cambria"/>
              <a:cs typeface="Cambria"/>
            </a:endParaRPr>
          </a:p>
          <a:p>
            <a:pPr marL="12700">
              <a:lnSpc>
                <a:spcPts val="1430"/>
              </a:lnSpc>
            </a:pPr>
            <a:r>
              <a:rPr sz="1400" spc="-5" dirty="0">
                <a:latin typeface="Cambria"/>
                <a:cs typeface="Cambria"/>
              </a:rPr>
              <a:t>of</a:t>
            </a:r>
            <a:r>
              <a:rPr sz="1400" spc="-15" dirty="0">
                <a:latin typeface="Cambria"/>
                <a:cs typeface="Cambria"/>
              </a:rPr>
              <a:t> </a:t>
            </a:r>
            <a:r>
              <a:rPr sz="1400" spc="-5" dirty="0">
                <a:latin typeface="Cambria"/>
                <a:cs typeface="Cambria"/>
              </a:rPr>
              <a:t>the</a:t>
            </a:r>
            <a:r>
              <a:rPr sz="1400" spc="15" dirty="0">
                <a:latin typeface="Cambria"/>
                <a:cs typeface="Cambria"/>
              </a:rPr>
              <a:t> </a:t>
            </a:r>
            <a:r>
              <a:rPr sz="1400" spc="-10" dirty="0">
                <a:latin typeface="Cambria"/>
                <a:cs typeface="Cambria"/>
              </a:rPr>
              <a:t>world</a:t>
            </a:r>
            <a:r>
              <a:rPr sz="1400" spc="-5" dirty="0">
                <a:latin typeface="Cambria"/>
                <a:cs typeface="Cambria"/>
              </a:rPr>
              <a:t> in</a:t>
            </a:r>
            <a:r>
              <a:rPr sz="1400" spc="10" dirty="0">
                <a:latin typeface="Cambria"/>
                <a:cs typeface="Cambria"/>
              </a:rPr>
              <a:t> </a:t>
            </a:r>
            <a:r>
              <a:rPr sz="1400" spc="-5" dirty="0">
                <a:latin typeface="Cambria"/>
                <a:cs typeface="Cambria"/>
              </a:rPr>
              <a:t>a</a:t>
            </a:r>
            <a:r>
              <a:rPr sz="1400" spc="15" dirty="0">
                <a:latin typeface="Cambria"/>
                <a:cs typeface="Cambria"/>
              </a:rPr>
              <a:t> </a:t>
            </a:r>
            <a:r>
              <a:rPr sz="1400" spc="-15" dirty="0">
                <a:latin typeface="Cambria"/>
                <a:cs typeface="Cambria"/>
              </a:rPr>
              <a:t>more</a:t>
            </a:r>
            <a:r>
              <a:rPr sz="1400" spc="15" dirty="0">
                <a:latin typeface="Cambria"/>
                <a:cs typeface="Cambria"/>
              </a:rPr>
              <a:t> </a:t>
            </a:r>
            <a:r>
              <a:rPr sz="1400" spc="-10" dirty="0">
                <a:latin typeface="Cambria"/>
                <a:cs typeface="Cambria"/>
              </a:rPr>
              <a:t>sarcastic</a:t>
            </a:r>
            <a:r>
              <a:rPr sz="1400" spc="5" dirty="0">
                <a:latin typeface="Cambria"/>
                <a:cs typeface="Cambria"/>
              </a:rPr>
              <a:t> </a:t>
            </a:r>
            <a:r>
              <a:rPr sz="1400" spc="-20" dirty="0">
                <a:latin typeface="Cambria"/>
                <a:cs typeface="Cambria"/>
              </a:rPr>
              <a:t>yet</a:t>
            </a:r>
            <a:r>
              <a:rPr sz="1400" spc="35" dirty="0">
                <a:latin typeface="Cambria"/>
                <a:cs typeface="Cambria"/>
              </a:rPr>
              <a:t> </a:t>
            </a:r>
            <a:r>
              <a:rPr sz="1400" spc="-15" dirty="0">
                <a:latin typeface="Cambria"/>
                <a:cs typeface="Cambria"/>
              </a:rPr>
              <a:t>informative</a:t>
            </a:r>
            <a:r>
              <a:rPr sz="1400" spc="40" dirty="0">
                <a:latin typeface="Cambria"/>
                <a:cs typeface="Cambria"/>
              </a:rPr>
              <a:t> </a:t>
            </a:r>
            <a:r>
              <a:rPr sz="1400" spc="-55" dirty="0">
                <a:latin typeface="Cambria"/>
                <a:cs typeface="Cambria"/>
              </a:rPr>
              <a:t>way.</a:t>
            </a:r>
            <a:endParaRPr sz="1400" dirty="0">
              <a:latin typeface="Cambria"/>
              <a:cs typeface="Cambria"/>
            </a:endParaRPr>
          </a:p>
          <a:p>
            <a:pPr marL="12700">
              <a:lnSpc>
                <a:spcPct val="100000"/>
              </a:lnSpc>
              <a:spcBef>
                <a:spcPts val="505"/>
              </a:spcBef>
            </a:pPr>
            <a:r>
              <a:rPr sz="1400" b="1" spc="-10" dirty="0">
                <a:latin typeface="Cambria"/>
                <a:cs typeface="Cambria"/>
              </a:rPr>
              <a:t>Behavior:</a:t>
            </a:r>
            <a:endParaRPr sz="1400" dirty="0">
              <a:latin typeface="Cambria"/>
              <a:cs typeface="Cambria"/>
            </a:endParaRPr>
          </a:p>
          <a:p>
            <a:pPr marL="12700">
              <a:lnSpc>
                <a:spcPts val="1430"/>
              </a:lnSpc>
              <a:spcBef>
                <a:spcPts val="500"/>
              </a:spcBef>
            </a:pPr>
            <a:r>
              <a:rPr sz="1400" b="1" spc="-5" dirty="0">
                <a:latin typeface="Cambria"/>
                <a:cs typeface="Cambria"/>
              </a:rPr>
              <a:t>Shopping</a:t>
            </a:r>
            <a:r>
              <a:rPr sz="1400" b="1" spc="20" dirty="0">
                <a:latin typeface="Cambria"/>
                <a:cs typeface="Cambria"/>
              </a:rPr>
              <a:t> </a:t>
            </a:r>
            <a:r>
              <a:rPr sz="1400" b="1" spc="-10" dirty="0">
                <a:latin typeface="Cambria"/>
                <a:cs typeface="Cambria"/>
              </a:rPr>
              <a:t>habits:</a:t>
            </a:r>
            <a:r>
              <a:rPr sz="1400" b="1" spc="15" dirty="0">
                <a:latin typeface="Cambria"/>
                <a:cs typeface="Cambria"/>
              </a:rPr>
              <a:t> </a:t>
            </a:r>
            <a:r>
              <a:rPr sz="1400" spc="-5" dirty="0">
                <a:latin typeface="Cambria"/>
                <a:cs typeface="Cambria"/>
              </a:rPr>
              <a:t>In</a:t>
            </a:r>
            <a:r>
              <a:rPr sz="1400" spc="20" dirty="0">
                <a:latin typeface="Cambria"/>
                <a:cs typeface="Cambria"/>
              </a:rPr>
              <a:t> </a:t>
            </a:r>
            <a:r>
              <a:rPr sz="1400" spc="-5" dirty="0">
                <a:latin typeface="Cambria"/>
                <a:cs typeface="Cambria"/>
              </a:rPr>
              <a:t>the,</a:t>
            </a:r>
            <a:r>
              <a:rPr sz="1400" spc="30" dirty="0">
                <a:latin typeface="Cambria"/>
                <a:cs typeface="Cambria"/>
              </a:rPr>
              <a:t> </a:t>
            </a:r>
            <a:r>
              <a:rPr sz="1400" spc="-10" dirty="0">
                <a:latin typeface="Cambria"/>
                <a:cs typeface="Cambria"/>
              </a:rPr>
              <a:t>customer’s</a:t>
            </a:r>
            <a:r>
              <a:rPr sz="1400" spc="30" dirty="0">
                <a:latin typeface="Cambria"/>
                <a:cs typeface="Cambria"/>
              </a:rPr>
              <a:t> </a:t>
            </a:r>
            <a:r>
              <a:rPr sz="1400" spc="-15" dirty="0">
                <a:latin typeface="Cambria"/>
                <a:cs typeface="Cambria"/>
              </a:rPr>
              <a:t>buying</a:t>
            </a:r>
            <a:r>
              <a:rPr sz="1400" spc="10" dirty="0">
                <a:latin typeface="Cambria"/>
                <a:cs typeface="Cambria"/>
              </a:rPr>
              <a:t> </a:t>
            </a:r>
            <a:r>
              <a:rPr sz="1400" spc="-10" dirty="0">
                <a:latin typeface="Cambria"/>
                <a:cs typeface="Cambria"/>
              </a:rPr>
              <a:t>decisions</a:t>
            </a:r>
            <a:r>
              <a:rPr sz="1400" spc="65" dirty="0">
                <a:latin typeface="Cambria"/>
                <a:cs typeface="Cambria"/>
              </a:rPr>
              <a:t> </a:t>
            </a:r>
            <a:r>
              <a:rPr sz="1400" spc="-15" dirty="0">
                <a:latin typeface="Cambria"/>
                <a:cs typeface="Cambria"/>
              </a:rPr>
              <a:t>are</a:t>
            </a:r>
            <a:endParaRPr sz="1400" dirty="0">
              <a:latin typeface="Cambria"/>
              <a:cs typeface="Cambria"/>
            </a:endParaRPr>
          </a:p>
          <a:p>
            <a:pPr marL="12700" marR="307340">
              <a:lnSpc>
                <a:spcPct val="70000"/>
              </a:lnSpc>
              <a:spcBef>
                <a:spcPts val="254"/>
              </a:spcBef>
            </a:pPr>
            <a:r>
              <a:rPr sz="1400" spc="-10" dirty="0">
                <a:latin typeface="Cambria"/>
                <a:cs typeface="Cambria"/>
              </a:rPr>
              <a:t>influenced</a:t>
            </a:r>
            <a:r>
              <a:rPr sz="1400" spc="70" dirty="0">
                <a:latin typeface="Cambria"/>
                <a:cs typeface="Cambria"/>
              </a:rPr>
              <a:t> </a:t>
            </a:r>
            <a:r>
              <a:rPr sz="1400" spc="-15" dirty="0">
                <a:latin typeface="Cambria"/>
                <a:cs typeface="Cambria"/>
              </a:rPr>
              <a:t>by</a:t>
            </a:r>
            <a:r>
              <a:rPr sz="1400" spc="-5" dirty="0">
                <a:latin typeface="Cambria"/>
                <a:cs typeface="Cambria"/>
              </a:rPr>
              <a:t> a</a:t>
            </a:r>
            <a:r>
              <a:rPr sz="1400" spc="-10" dirty="0">
                <a:latin typeface="Cambria"/>
                <a:cs typeface="Cambria"/>
              </a:rPr>
              <a:t> wide</a:t>
            </a:r>
            <a:r>
              <a:rPr sz="1400" spc="40" dirty="0">
                <a:latin typeface="Cambria"/>
                <a:cs typeface="Cambria"/>
              </a:rPr>
              <a:t> </a:t>
            </a:r>
            <a:r>
              <a:rPr sz="1400" spc="-15" dirty="0">
                <a:latin typeface="Cambria"/>
                <a:cs typeface="Cambria"/>
              </a:rPr>
              <a:t>range</a:t>
            </a:r>
            <a:r>
              <a:rPr sz="1400" spc="20" dirty="0">
                <a:latin typeface="Cambria"/>
                <a:cs typeface="Cambria"/>
              </a:rPr>
              <a:t> </a:t>
            </a:r>
            <a:r>
              <a:rPr sz="1400" spc="-5" dirty="0">
                <a:latin typeface="Cambria"/>
                <a:cs typeface="Cambria"/>
              </a:rPr>
              <a:t>of</a:t>
            </a:r>
            <a:r>
              <a:rPr sz="1400" spc="10" dirty="0">
                <a:latin typeface="Cambria"/>
                <a:cs typeface="Cambria"/>
              </a:rPr>
              <a:t> </a:t>
            </a:r>
            <a:r>
              <a:rPr sz="1400" spc="-10" dirty="0">
                <a:latin typeface="Cambria"/>
                <a:cs typeface="Cambria"/>
              </a:rPr>
              <a:t>feeling.</a:t>
            </a:r>
            <a:r>
              <a:rPr sz="1400" spc="50" dirty="0">
                <a:latin typeface="Cambria"/>
                <a:cs typeface="Cambria"/>
              </a:rPr>
              <a:t> </a:t>
            </a:r>
            <a:r>
              <a:rPr sz="1400" spc="-10" dirty="0">
                <a:latin typeface="Cambria"/>
                <a:cs typeface="Cambria"/>
              </a:rPr>
              <a:t>“Consumer</a:t>
            </a:r>
            <a:r>
              <a:rPr sz="1400" spc="50" dirty="0">
                <a:latin typeface="Cambria"/>
                <a:cs typeface="Cambria"/>
              </a:rPr>
              <a:t> </a:t>
            </a:r>
            <a:r>
              <a:rPr sz="1400" spc="-10" dirty="0">
                <a:latin typeface="Cambria"/>
                <a:cs typeface="Cambria"/>
              </a:rPr>
              <a:t>behaviour” </a:t>
            </a:r>
            <a:r>
              <a:rPr sz="1400" spc="-295" dirty="0">
                <a:latin typeface="Cambria"/>
                <a:cs typeface="Cambria"/>
              </a:rPr>
              <a:t> </a:t>
            </a:r>
            <a:r>
              <a:rPr sz="1400" spc="-15" dirty="0">
                <a:latin typeface="Cambria"/>
                <a:cs typeface="Cambria"/>
              </a:rPr>
              <a:t>refers</a:t>
            </a:r>
            <a:r>
              <a:rPr sz="1400" spc="20" dirty="0">
                <a:latin typeface="Cambria"/>
                <a:cs typeface="Cambria"/>
              </a:rPr>
              <a:t> </a:t>
            </a:r>
            <a:r>
              <a:rPr sz="1400" spc="-15" dirty="0">
                <a:latin typeface="Cambria"/>
                <a:cs typeface="Cambria"/>
              </a:rPr>
              <a:t>to</a:t>
            </a:r>
            <a:r>
              <a:rPr sz="1400" spc="5" dirty="0">
                <a:latin typeface="Cambria"/>
                <a:cs typeface="Cambria"/>
              </a:rPr>
              <a:t> </a:t>
            </a:r>
            <a:r>
              <a:rPr sz="1400" spc="-15" dirty="0">
                <a:latin typeface="Cambria"/>
                <a:cs typeface="Cambria"/>
              </a:rPr>
              <a:t>research</a:t>
            </a:r>
            <a:r>
              <a:rPr sz="1400" spc="50" dirty="0">
                <a:latin typeface="Cambria"/>
                <a:cs typeface="Cambria"/>
              </a:rPr>
              <a:t> </a:t>
            </a:r>
            <a:r>
              <a:rPr sz="1400" spc="-5" dirty="0">
                <a:latin typeface="Cambria"/>
                <a:cs typeface="Cambria"/>
              </a:rPr>
              <a:t>on</a:t>
            </a:r>
            <a:r>
              <a:rPr sz="1400" spc="15" dirty="0">
                <a:latin typeface="Cambria"/>
                <a:cs typeface="Cambria"/>
              </a:rPr>
              <a:t> </a:t>
            </a:r>
            <a:r>
              <a:rPr sz="1400" spc="-10" dirty="0">
                <a:latin typeface="Cambria"/>
                <a:cs typeface="Cambria"/>
              </a:rPr>
              <a:t>consumer</a:t>
            </a:r>
            <a:r>
              <a:rPr sz="1400" spc="25" dirty="0">
                <a:latin typeface="Cambria"/>
                <a:cs typeface="Cambria"/>
              </a:rPr>
              <a:t> </a:t>
            </a:r>
            <a:r>
              <a:rPr sz="1400" spc="-10" dirty="0">
                <a:latin typeface="Cambria"/>
                <a:cs typeface="Cambria"/>
              </a:rPr>
              <a:t>buying…</a:t>
            </a:r>
            <a:endParaRPr sz="1400" dirty="0">
              <a:latin typeface="Cambria"/>
              <a:cs typeface="Cambria"/>
            </a:endParaRPr>
          </a:p>
          <a:p>
            <a:pPr marL="12700">
              <a:lnSpc>
                <a:spcPts val="1430"/>
              </a:lnSpc>
              <a:spcBef>
                <a:spcPts val="480"/>
              </a:spcBef>
            </a:pPr>
            <a:r>
              <a:rPr sz="1400" b="1" spc="-10" dirty="0">
                <a:latin typeface="Cambria"/>
                <a:cs typeface="Cambria"/>
              </a:rPr>
              <a:t>Social</a:t>
            </a:r>
            <a:r>
              <a:rPr sz="1400" b="1" spc="50" dirty="0">
                <a:latin typeface="Cambria"/>
                <a:cs typeface="Cambria"/>
              </a:rPr>
              <a:t> </a:t>
            </a:r>
            <a:r>
              <a:rPr sz="1400" b="1" spc="-5" dirty="0">
                <a:latin typeface="Cambria"/>
                <a:cs typeface="Cambria"/>
              </a:rPr>
              <a:t>media</a:t>
            </a:r>
            <a:r>
              <a:rPr sz="1400" b="1" dirty="0">
                <a:latin typeface="Cambria"/>
                <a:cs typeface="Cambria"/>
              </a:rPr>
              <a:t> </a:t>
            </a:r>
            <a:r>
              <a:rPr sz="1400" b="1" spc="-5" dirty="0">
                <a:latin typeface="Cambria"/>
                <a:cs typeface="Cambria"/>
              </a:rPr>
              <a:t>usage:</a:t>
            </a:r>
            <a:r>
              <a:rPr sz="1400" b="1" spc="15" dirty="0">
                <a:latin typeface="Cambria"/>
                <a:cs typeface="Cambria"/>
              </a:rPr>
              <a:t> </a:t>
            </a:r>
            <a:r>
              <a:rPr sz="1400" spc="-5" dirty="0">
                <a:latin typeface="Cambria"/>
                <a:cs typeface="Cambria"/>
              </a:rPr>
              <a:t>It</a:t>
            </a:r>
            <a:r>
              <a:rPr sz="1400" spc="-15" dirty="0">
                <a:latin typeface="Cambria"/>
                <a:cs typeface="Cambria"/>
              </a:rPr>
              <a:t> shares</a:t>
            </a:r>
            <a:r>
              <a:rPr sz="1400" spc="55" dirty="0">
                <a:latin typeface="Cambria"/>
                <a:cs typeface="Cambria"/>
              </a:rPr>
              <a:t> </a:t>
            </a:r>
            <a:r>
              <a:rPr sz="1400" spc="-10" dirty="0">
                <a:latin typeface="Cambria"/>
                <a:cs typeface="Cambria"/>
              </a:rPr>
              <a:t>engaging</a:t>
            </a:r>
            <a:r>
              <a:rPr sz="1400" spc="60" dirty="0">
                <a:latin typeface="Cambria"/>
                <a:cs typeface="Cambria"/>
              </a:rPr>
              <a:t> </a:t>
            </a:r>
            <a:r>
              <a:rPr sz="1400" spc="-10" dirty="0">
                <a:latin typeface="Cambria"/>
                <a:cs typeface="Cambria"/>
              </a:rPr>
              <a:t>and</a:t>
            </a:r>
            <a:r>
              <a:rPr sz="1400" spc="25" dirty="0">
                <a:latin typeface="Cambria"/>
                <a:cs typeface="Cambria"/>
              </a:rPr>
              <a:t> </a:t>
            </a:r>
            <a:r>
              <a:rPr sz="1400" spc="-15" dirty="0">
                <a:latin typeface="Cambria"/>
                <a:cs typeface="Cambria"/>
              </a:rPr>
              <a:t>informative</a:t>
            </a:r>
            <a:r>
              <a:rPr sz="1400" spc="65" dirty="0">
                <a:latin typeface="Cambria"/>
                <a:cs typeface="Cambria"/>
              </a:rPr>
              <a:t> </a:t>
            </a:r>
            <a:r>
              <a:rPr sz="1400" spc="-10" dirty="0">
                <a:latin typeface="Cambria"/>
                <a:cs typeface="Cambria"/>
              </a:rPr>
              <a:t>content</a:t>
            </a:r>
            <a:endParaRPr sz="1400" dirty="0">
              <a:latin typeface="Cambria"/>
              <a:cs typeface="Cambria"/>
            </a:endParaRPr>
          </a:p>
          <a:p>
            <a:pPr marL="12700" marR="410209">
              <a:lnSpc>
                <a:spcPct val="70000"/>
              </a:lnSpc>
              <a:spcBef>
                <a:spcPts val="254"/>
              </a:spcBef>
            </a:pPr>
            <a:r>
              <a:rPr sz="1400" spc="-5" dirty="0">
                <a:latin typeface="Cambria"/>
                <a:cs typeface="Cambria"/>
              </a:rPr>
              <a:t>that</a:t>
            </a:r>
            <a:r>
              <a:rPr sz="1400" spc="30" dirty="0">
                <a:latin typeface="Cambria"/>
                <a:cs typeface="Cambria"/>
              </a:rPr>
              <a:t> </a:t>
            </a:r>
            <a:r>
              <a:rPr sz="1400" spc="-10" dirty="0">
                <a:latin typeface="Cambria"/>
                <a:cs typeface="Cambria"/>
              </a:rPr>
              <a:t>not</a:t>
            </a:r>
            <a:r>
              <a:rPr sz="1400" spc="5" dirty="0">
                <a:latin typeface="Cambria"/>
                <a:cs typeface="Cambria"/>
              </a:rPr>
              <a:t> </a:t>
            </a:r>
            <a:r>
              <a:rPr sz="1400" spc="-15" dirty="0">
                <a:latin typeface="Cambria"/>
                <a:cs typeface="Cambria"/>
              </a:rPr>
              <a:t>only</a:t>
            </a:r>
            <a:r>
              <a:rPr sz="1400" spc="-5" dirty="0">
                <a:latin typeface="Cambria"/>
                <a:cs typeface="Cambria"/>
              </a:rPr>
              <a:t> </a:t>
            </a:r>
            <a:r>
              <a:rPr sz="1400" spc="-10" dirty="0">
                <a:latin typeface="Cambria"/>
                <a:cs typeface="Cambria"/>
              </a:rPr>
              <a:t>showcases</a:t>
            </a:r>
            <a:r>
              <a:rPr sz="1400" spc="25" dirty="0">
                <a:latin typeface="Cambria"/>
                <a:cs typeface="Cambria"/>
              </a:rPr>
              <a:t> </a:t>
            </a:r>
            <a:r>
              <a:rPr sz="1400" spc="-5" dirty="0">
                <a:latin typeface="Cambria"/>
                <a:cs typeface="Cambria"/>
              </a:rPr>
              <a:t>its</a:t>
            </a:r>
            <a:r>
              <a:rPr sz="1400" dirty="0">
                <a:latin typeface="Cambria"/>
                <a:cs typeface="Cambria"/>
              </a:rPr>
              <a:t> </a:t>
            </a:r>
            <a:r>
              <a:rPr sz="1400" spc="-10" dirty="0">
                <a:latin typeface="Cambria"/>
                <a:cs typeface="Cambria"/>
              </a:rPr>
              <a:t>wide</a:t>
            </a:r>
            <a:r>
              <a:rPr sz="1400" spc="40" dirty="0">
                <a:latin typeface="Cambria"/>
                <a:cs typeface="Cambria"/>
              </a:rPr>
              <a:t> </a:t>
            </a:r>
            <a:r>
              <a:rPr sz="1400" spc="-15" dirty="0">
                <a:latin typeface="Cambria"/>
                <a:cs typeface="Cambria"/>
              </a:rPr>
              <a:t>range</a:t>
            </a:r>
            <a:r>
              <a:rPr sz="1400" spc="15" dirty="0">
                <a:latin typeface="Cambria"/>
                <a:cs typeface="Cambria"/>
              </a:rPr>
              <a:t> </a:t>
            </a:r>
            <a:r>
              <a:rPr sz="1400" spc="-5" dirty="0">
                <a:latin typeface="Cambria"/>
                <a:cs typeface="Cambria"/>
              </a:rPr>
              <a:t>of</a:t>
            </a:r>
            <a:r>
              <a:rPr sz="1400" spc="15" dirty="0">
                <a:latin typeface="Cambria"/>
                <a:cs typeface="Cambria"/>
              </a:rPr>
              <a:t> </a:t>
            </a:r>
            <a:r>
              <a:rPr sz="1400" spc="-10" dirty="0">
                <a:latin typeface="Cambria"/>
                <a:cs typeface="Cambria"/>
              </a:rPr>
              <a:t>products</a:t>
            </a:r>
            <a:r>
              <a:rPr sz="1400" dirty="0">
                <a:latin typeface="Cambria"/>
                <a:cs typeface="Cambria"/>
              </a:rPr>
              <a:t> </a:t>
            </a:r>
            <a:r>
              <a:rPr sz="1400" spc="-5" dirty="0">
                <a:latin typeface="Cambria"/>
                <a:cs typeface="Cambria"/>
              </a:rPr>
              <a:t>but</a:t>
            </a:r>
            <a:r>
              <a:rPr sz="1400" spc="10" dirty="0">
                <a:latin typeface="Cambria"/>
                <a:cs typeface="Cambria"/>
              </a:rPr>
              <a:t> </a:t>
            </a:r>
            <a:r>
              <a:rPr sz="1400" spc="-10" dirty="0">
                <a:latin typeface="Cambria"/>
                <a:cs typeface="Cambria"/>
              </a:rPr>
              <a:t>also </a:t>
            </a:r>
            <a:r>
              <a:rPr sz="1400" spc="-295" dirty="0">
                <a:latin typeface="Cambria"/>
                <a:cs typeface="Cambria"/>
              </a:rPr>
              <a:t> </a:t>
            </a:r>
            <a:r>
              <a:rPr sz="1400" spc="-15" dirty="0">
                <a:latin typeface="Cambria"/>
                <a:cs typeface="Cambria"/>
              </a:rPr>
              <a:t>reinforces</a:t>
            </a:r>
            <a:r>
              <a:rPr sz="1400" spc="45" dirty="0">
                <a:latin typeface="Cambria"/>
                <a:cs typeface="Cambria"/>
              </a:rPr>
              <a:t> </a:t>
            </a:r>
            <a:r>
              <a:rPr sz="1400" spc="-5" dirty="0">
                <a:latin typeface="Cambria"/>
                <a:cs typeface="Cambria"/>
              </a:rPr>
              <a:t>its</a:t>
            </a:r>
            <a:r>
              <a:rPr sz="1400" dirty="0">
                <a:latin typeface="Cambria"/>
                <a:cs typeface="Cambria"/>
              </a:rPr>
              <a:t> </a:t>
            </a:r>
            <a:r>
              <a:rPr sz="1400" spc="-15" dirty="0">
                <a:latin typeface="Cambria"/>
                <a:cs typeface="Cambria"/>
              </a:rPr>
              <a:t>brand</a:t>
            </a:r>
            <a:r>
              <a:rPr sz="1400" spc="20" dirty="0">
                <a:latin typeface="Cambria"/>
                <a:cs typeface="Cambria"/>
              </a:rPr>
              <a:t> </a:t>
            </a:r>
            <a:r>
              <a:rPr sz="1400" spc="-15" dirty="0">
                <a:latin typeface="Cambria"/>
                <a:cs typeface="Cambria"/>
              </a:rPr>
              <a:t>values.</a:t>
            </a:r>
            <a:endParaRPr sz="1400" dirty="0">
              <a:latin typeface="Cambria"/>
              <a:cs typeface="Cambria"/>
            </a:endParaRPr>
          </a:p>
        </p:txBody>
      </p:sp>
      <p:sp>
        <p:nvSpPr>
          <p:cNvPr id="4" name="object 4"/>
          <p:cNvSpPr txBox="1"/>
          <p:nvPr/>
        </p:nvSpPr>
        <p:spPr>
          <a:xfrm>
            <a:off x="6252464" y="1085294"/>
            <a:ext cx="4839335" cy="1186800"/>
          </a:xfrm>
          <a:prstGeom prst="rect">
            <a:avLst/>
          </a:prstGeom>
        </p:spPr>
        <p:txBody>
          <a:bodyPr vert="horz" wrap="square" lIns="0" tIns="66675" rIns="0" bIns="0" rtlCol="0">
            <a:spAutoFit/>
          </a:bodyPr>
          <a:lstStyle/>
          <a:p>
            <a:pPr marL="12700">
              <a:lnSpc>
                <a:spcPct val="100000"/>
              </a:lnSpc>
              <a:spcBef>
                <a:spcPts val="525"/>
              </a:spcBef>
            </a:pPr>
            <a:r>
              <a:rPr sz="1600" b="1" dirty="0">
                <a:latin typeface="Cambria"/>
                <a:cs typeface="Cambria"/>
              </a:rPr>
              <a:t>Goals:</a:t>
            </a:r>
            <a:endParaRPr sz="1600" dirty="0">
              <a:latin typeface="Cambria"/>
              <a:cs typeface="Cambria"/>
            </a:endParaRPr>
          </a:p>
          <a:p>
            <a:pPr marL="12700">
              <a:lnSpc>
                <a:spcPts val="1635"/>
              </a:lnSpc>
              <a:spcBef>
                <a:spcPts val="434"/>
              </a:spcBef>
            </a:pPr>
            <a:r>
              <a:rPr lang="en-US" sz="1600" b="0" i="0" dirty="0">
                <a:solidFill>
                  <a:srgbClr val="0D0D0D"/>
                </a:solidFill>
                <a:effectLst/>
                <a:highlight>
                  <a:srgbClr val="FFFFFF"/>
                </a:highlight>
                <a:latin typeface="Söhne"/>
              </a:rPr>
              <a:t> Glike any other company, sets various goals and objectives to guide its strategic direction and drive growth. While specific goals may evolve over time based on changing market dynamics and business priorities.</a:t>
            </a:r>
            <a:endParaRPr lang="en-US" sz="1600" dirty="0">
              <a:latin typeface="Cambria"/>
              <a:cs typeface="Cambria"/>
            </a:endParaRPr>
          </a:p>
        </p:txBody>
      </p:sp>
      <p:sp>
        <p:nvSpPr>
          <p:cNvPr id="5" name="object 5"/>
          <p:cNvSpPr txBox="1"/>
          <p:nvPr/>
        </p:nvSpPr>
        <p:spPr>
          <a:xfrm>
            <a:off x="6252464" y="2544318"/>
            <a:ext cx="109982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Cambria"/>
                <a:cs typeface="Cambria"/>
              </a:rPr>
              <a:t>Challenges:</a:t>
            </a:r>
            <a:endParaRPr sz="1600">
              <a:latin typeface="Cambria"/>
              <a:cs typeface="Cambria"/>
            </a:endParaRPr>
          </a:p>
        </p:txBody>
      </p:sp>
      <p:sp>
        <p:nvSpPr>
          <p:cNvPr id="6" name="object 6"/>
          <p:cNvSpPr txBox="1"/>
          <p:nvPr/>
        </p:nvSpPr>
        <p:spPr>
          <a:xfrm>
            <a:off x="6252464" y="2842717"/>
            <a:ext cx="4953000" cy="3707425"/>
          </a:xfrm>
          <a:prstGeom prst="rect">
            <a:avLst/>
          </a:prstGeom>
        </p:spPr>
        <p:txBody>
          <a:bodyPr vert="horz" wrap="square" lIns="0" tIns="13970" rIns="0" bIns="0" rtlCol="0">
            <a:spAutoFit/>
          </a:bodyPr>
          <a:lstStyle/>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Changing Consumer Preferences</a:t>
            </a:r>
            <a:r>
              <a:rPr lang="en-US" sz="1500" b="0" i="0" dirty="0">
                <a:solidFill>
                  <a:srgbClr val="0D0D0D"/>
                </a:solidFill>
                <a:effectLst/>
                <a:highlight>
                  <a:srgbClr val="FFFFFF"/>
                </a:highlight>
                <a:latin typeface="Söhne"/>
              </a:rPr>
              <a:t>: Consumer tastes and preferences are constantly evolving, driven by factors such as health consciousness, convenience, and sustainability. Britannia must adapt its product offerings and marketing strategies to meet these changing demands.</a:t>
            </a:r>
          </a:p>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Competition</a:t>
            </a:r>
            <a:r>
              <a:rPr lang="en-US" sz="1500" b="0" i="0" dirty="0">
                <a:solidFill>
                  <a:srgbClr val="0D0D0D"/>
                </a:solidFill>
                <a:effectLst/>
                <a:highlight>
                  <a:srgbClr val="FFFFFF"/>
                </a:highlight>
                <a:latin typeface="Söhne"/>
              </a:rPr>
              <a:t>: The food industry is highly competitive, with numerous players vying for market share. Britannia faces competition from both domestic and international brands, requiring it to differentiate its products, innovate continuously, and invest in branding and marketing efforts.</a:t>
            </a:r>
          </a:p>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Supply Chain Disruptions</a:t>
            </a:r>
            <a:r>
              <a:rPr lang="en-US" sz="1500" b="0" i="0" dirty="0">
                <a:solidFill>
                  <a:srgbClr val="0D0D0D"/>
                </a:solidFill>
                <a:effectLst/>
                <a:highlight>
                  <a:srgbClr val="FFFFFF"/>
                </a:highlight>
                <a:latin typeface="Söhne"/>
              </a:rPr>
              <a:t>: Disruptions in the supply chain, such as raw material shortages, transportation delays, and logistics issues, can impact Britannia's production capabilities and product availability. Managing and mitigating these risks is essential to ensure uninterrupted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6995" y="610361"/>
            <a:ext cx="9543415" cy="417830"/>
          </a:xfrm>
          <a:custGeom>
            <a:avLst/>
            <a:gdLst/>
            <a:ahLst/>
            <a:cxnLst/>
            <a:rect l="l" t="t" r="r" b="b"/>
            <a:pathLst>
              <a:path w="9543415" h="417830">
                <a:moveTo>
                  <a:pt x="911339" y="0"/>
                </a:moveTo>
                <a:lnTo>
                  <a:pt x="713232" y="0"/>
                </a:lnTo>
                <a:lnTo>
                  <a:pt x="0" y="0"/>
                </a:lnTo>
                <a:lnTo>
                  <a:pt x="0" y="417576"/>
                </a:lnTo>
                <a:lnTo>
                  <a:pt x="713232" y="417576"/>
                </a:lnTo>
                <a:lnTo>
                  <a:pt x="911339" y="417576"/>
                </a:lnTo>
                <a:lnTo>
                  <a:pt x="911339" y="0"/>
                </a:lnTo>
                <a:close/>
              </a:path>
              <a:path w="9543415" h="417830">
                <a:moveTo>
                  <a:pt x="9543288" y="0"/>
                </a:moveTo>
                <a:lnTo>
                  <a:pt x="9543288" y="0"/>
                </a:lnTo>
                <a:lnTo>
                  <a:pt x="911352" y="0"/>
                </a:lnTo>
                <a:lnTo>
                  <a:pt x="911352" y="417576"/>
                </a:lnTo>
                <a:lnTo>
                  <a:pt x="9543288" y="417576"/>
                </a:lnTo>
                <a:lnTo>
                  <a:pt x="9543288" y="0"/>
                </a:lnTo>
                <a:close/>
              </a:path>
            </a:pathLst>
          </a:custGeom>
          <a:solidFill>
            <a:srgbClr val="FFFF00"/>
          </a:solidFill>
        </p:spPr>
        <p:txBody>
          <a:bodyPr wrap="square" lIns="0" tIns="0" rIns="0" bIns="0" rtlCol="0"/>
          <a:lstStyle/>
          <a:p>
            <a:endParaRPr/>
          </a:p>
        </p:txBody>
      </p:sp>
      <p:sp>
        <p:nvSpPr>
          <p:cNvPr id="3" name="object 3"/>
          <p:cNvSpPr txBox="1">
            <a:spLocks noGrp="1"/>
          </p:cNvSpPr>
          <p:nvPr>
            <p:ph type="title"/>
          </p:nvPr>
        </p:nvSpPr>
        <p:spPr>
          <a:xfrm>
            <a:off x="1356994" y="610362"/>
            <a:ext cx="9543415" cy="417830"/>
          </a:xfrm>
          <a:prstGeom prst="rect">
            <a:avLst/>
          </a:prstGeom>
        </p:spPr>
        <p:txBody>
          <a:bodyPr vert="horz" wrap="square" lIns="0" tIns="0" rIns="0" bIns="0" rtlCol="0">
            <a:spAutoFit/>
          </a:bodyPr>
          <a:lstStyle/>
          <a:p>
            <a:pPr>
              <a:lnSpc>
                <a:spcPts val="3204"/>
              </a:lnSpc>
            </a:pPr>
            <a:r>
              <a:rPr sz="2800" spc="-20" dirty="0"/>
              <a:t>Part</a:t>
            </a:r>
            <a:r>
              <a:rPr sz="2800" spc="-10" dirty="0"/>
              <a:t> </a:t>
            </a:r>
            <a:r>
              <a:rPr sz="2800" spc="5" dirty="0"/>
              <a:t>1:</a:t>
            </a:r>
            <a:r>
              <a:rPr sz="2800" spc="-15" dirty="0"/>
              <a:t> </a:t>
            </a:r>
            <a:r>
              <a:rPr sz="2800" spc="-10" dirty="0"/>
              <a:t>Brand</a:t>
            </a:r>
            <a:r>
              <a:rPr sz="2800" spc="-15" dirty="0"/>
              <a:t> </a:t>
            </a:r>
            <a:r>
              <a:rPr sz="2800" spc="-45" dirty="0"/>
              <a:t>study, </a:t>
            </a:r>
            <a:r>
              <a:rPr sz="2800" dirty="0"/>
              <a:t>Competitor</a:t>
            </a:r>
            <a:r>
              <a:rPr sz="2800" spc="-55" dirty="0"/>
              <a:t> </a:t>
            </a:r>
            <a:r>
              <a:rPr sz="2800" spc="-10" dirty="0"/>
              <a:t>Analysis</a:t>
            </a:r>
            <a:r>
              <a:rPr sz="2800" spc="-75" dirty="0"/>
              <a:t> </a:t>
            </a:r>
            <a:r>
              <a:rPr sz="2800" spc="5" dirty="0"/>
              <a:t>&amp;</a:t>
            </a:r>
            <a:r>
              <a:rPr sz="2800" spc="-10" dirty="0"/>
              <a:t> </a:t>
            </a:r>
            <a:r>
              <a:rPr sz="2800" spc="-5" dirty="0"/>
              <a:t>Buyer’s/Audience’s</a:t>
            </a:r>
            <a:endParaRPr sz="2800"/>
          </a:p>
        </p:txBody>
      </p:sp>
      <p:sp>
        <p:nvSpPr>
          <p:cNvPr id="4" name="object 4"/>
          <p:cNvSpPr txBox="1"/>
          <p:nvPr/>
        </p:nvSpPr>
        <p:spPr>
          <a:xfrm>
            <a:off x="5480939" y="1027938"/>
            <a:ext cx="1308100" cy="384175"/>
          </a:xfrm>
          <a:prstGeom prst="rect">
            <a:avLst/>
          </a:prstGeom>
          <a:solidFill>
            <a:srgbClr val="FFFF00"/>
          </a:solidFill>
        </p:spPr>
        <p:txBody>
          <a:bodyPr vert="horz" wrap="square" lIns="0" tIns="0" rIns="0" bIns="0" rtlCol="0">
            <a:spAutoFit/>
          </a:bodyPr>
          <a:lstStyle/>
          <a:p>
            <a:pPr marL="1270">
              <a:lnSpc>
                <a:spcPts val="2940"/>
              </a:lnSpc>
            </a:pPr>
            <a:r>
              <a:rPr sz="2800" spc="-10" dirty="0">
                <a:latin typeface="Cambria"/>
                <a:cs typeface="Cambria"/>
              </a:rPr>
              <a:t>Persona</a:t>
            </a:r>
            <a:endParaRPr sz="2800">
              <a:latin typeface="Cambria"/>
              <a:cs typeface="Cambria"/>
            </a:endParaRPr>
          </a:p>
        </p:txBody>
      </p:sp>
      <p:sp>
        <p:nvSpPr>
          <p:cNvPr id="5" name="object 5"/>
          <p:cNvSpPr txBox="1"/>
          <p:nvPr/>
        </p:nvSpPr>
        <p:spPr>
          <a:xfrm>
            <a:off x="917244" y="1801749"/>
            <a:ext cx="10134600" cy="4235069"/>
          </a:xfrm>
          <a:prstGeom prst="rect">
            <a:avLst/>
          </a:prstGeom>
        </p:spPr>
        <p:txBody>
          <a:bodyPr vert="horz" wrap="square" lIns="0" tIns="64769" rIns="0" bIns="0" rtlCol="0">
            <a:spAutoFit/>
          </a:bodyPr>
          <a:lstStyle/>
          <a:p>
            <a:pPr marL="298450" marR="5080" indent="-285750">
              <a:lnSpc>
                <a:spcPct val="80000"/>
              </a:lnSpc>
              <a:spcBef>
                <a:spcPts val="509"/>
              </a:spcBef>
              <a:buFont typeface="Wingdings" panose="05000000000000000000" pitchFamily="2" charset="2"/>
              <a:buChar char="Ø"/>
              <a:tabLst>
                <a:tab pos="289560" algn="l"/>
                <a:tab pos="290195" algn="l"/>
              </a:tabLst>
            </a:pPr>
            <a:r>
              <a:rPr sz="1700" b="1" spc="-10" dirty="0">
                <a:latin typeface="Cambria"/>
                <a:cs typeface="Cambria"/>
              </a:rPr>
              <a:t>Competitor Analysis: </a:t>
            </a:r>
            <a:r>
              <a:rPr sz="1700" spc="-5" dirty="0">
                <a:latin typeface="Cambria"/>
                <a:cs typeface="Cambria"/>
              </a:rPr>
              <a:t>Analyzing </a:t>
            </a:r>
            <a:r>
              <a:rPr lang="en-IN" sz="1700" spc="-5" dirty="0">
                <a:latin typeface="Cambria"/>
                <a:cs typeface="Cambria"/>
              </a:rPr>
              <a:t>Britannia’s</a:t>
            </a:r>
            <a:r>
              <a:rPr sz="1700" spc="-5" dirty="0">
                <a:latin typeface="Cambria"/>
                <a:cs typeface="Cambria"/>
              </a:rPr>
              <a:t> competitor </a:t>
            </a:r>
            <a:r>
              <a:rPr sz="1700" spc="-10" dirty="0">
                <a:latin typeface="Cambria"/>
                <a:cs typeface="Cambria"/>
              </a:rPr>
              <a:t>provides valuable </a:t>
            </a:r>
            <a:r>
              <a:rPr sz="1700" dirty="0">
                <a:latin typeface="Cambria"/>
                <a:cs typeface="Cambria"/>
              </a:rPr>
              <a:t>insights </a:t>
            </a:r>
            <a:r>
              <a:rPr sz="1700" spc="-5" dirty="0">
                <a:latin typeface="Cambria"/>
                <a:cs typeface="Cambria"/>
              </a:rPr>
              <a:t>into the dairy industry </a:t>
            </a:r>
            <a:r>
              <a:rPr sz="1700" dirty="0">
                <a:latin typeface="Cambria"/>
                <a:cs typeface="Cambria"/>
              </a:rPr>
              <a:t> landscape. Here’s a brief </a:t>
            </a:r>
            <a:r>
              <a:rPr sz="1700" spc="-5" dirty="0">
                <a:latin typeface="Cambria"/>
                <a:cs typeface="Cambria"/>
              </a:rPr>
              <a:t>competitor analysis </a:t>
            </a:r>
            <a:r>
              <a:rPr sz="1700" dirty="0">
                <a:latin typeface="Cambria"/>
                <a:cs typeface="Cambria"/>
              </a:rPr>
              <a:t>each </a:t>
            </a:r>
            <a:r>
              <a:rPr sz="1700" spc="-5" dirty="0">
                <a:latin typeface="Cambria"/>
                <a:cs typeface="Cambria"/>
              </a:rPr>
              <a:t>competitor </a:t>
            </a:r>
            <a:r>
              <a:rPr sz="1700" dirty="0">
                <a:latin typeface="Cambria"/>
                <a:cs typeface="Cambria"/>
              </a:rPr>
              <a:t>brings unique </a:t>
            </a:r>
            <a:r>
              <a:rPr sz="1700" spc="-5" dirty="0">
                <a:latin typeface="Cambria"/>
                <a:cs typeface="Cambria"/>
              </a:rPr>
              <a:t>strengths </a:t>
            </a:r>
            <a:r>
              <a:rPr sz="1700" spc="5" dirty="0">
                <a:latin typeface="Cambria"/>
                <a:cs typeface="Cambria"/>
              </a:rPr>
              <a:t>and </a:t>
            </a:r>
            <a:r>
              <a:rPr sz="1700" spc="-5" dirty="0">
                <a:latin typeface="Cambria"/>
                <a:cs typeface="Cambria"/>
              </a:rPr>
              <a:t>strategies </a:t>
            </a:r>
            <a:r>
              <a:rPr sz="1700" spc="-15" dirty="0">
                <a:latin typeface="Cambria"/>
                <a:cs typeface="Cambria"/>
              </a:rPr>
              <a:t>to </a:t>
            </a:r>
            <a:r>
              <a:rPr sz="1700" spc="-5" dirty="0">
                <a:latin typeface="Cambria"/>
                <a:cs typeface="Cambria"/>
              </a:rPr>
              <a:t>the </a:t>
            </a:r>
            <a:r>
              <a:rPr sz="1700" dirty="0">
                <a:latin typeface="Cambria"/>
                <a:cs typeface="Cambria"/>
              </a:rPr>
              <a:t> </a:t>
            </a:r>
            <a:r>
              <a:rPr sz="1700" spc="-5" dirty="0">
                <a:latin typeface="Cambria"/>
                <a:cs typeface="Cambria"/>
              </a:rPr>
              <a:t>table, such </a:t>
            </a:r>
            <a:r>
              <a:rPr sz="1700" dirty="0">
                <a:latin typeface="Cambria"/>
                <a:cs typeface="Cambria"/>
              </a:rPr>
              <a:t>as </a:t>
            </a:r>
            <a:r>
              <a:rPr sz="1700" spc="-10" dirty="0">
                <a:latin typeface="Cambria"/>
                <a:cs typeface="Cambria"/>
              </a:rPr>
              <a:t>product </a:t>
            </a:r>
            <a:r>
              <a:rPr sz="1700" spc="-5" dirty="0">
                <a:latin typeface="Cambria"/>
                <a:cs typeface="Cambria"/>
              </a:rPr>
              <a:t>innovation, marketing </a:t>
            </a:r>
            <a:r>
              <a:rPr sz="1700" spc="-10" dirty="0">
                <a:latin typeface="Cambria"/>
                <a:cs typeface="Cambria"/>
              </a:rPr>
              <a:t>prowess, </a:t>
            </a:r>
            <a:r>
              <a:rPr sz="1700" spc="-5" dirty="0">
                <a:latin typeface="Cambria"/>
                <a:cs typeface="Cambria"/>
              </a:rPr>
              <a:t>distribution networks, </a:t>
            </a:r>
            <a:r>
              <a:rPr sz="1700" dirty="0">
                <a:latin typeface="Cambria"/>
                <a:cs typeface="Cambria"/>
              </a:rPr>
              <a:t>or </a:t>
            </a:r>
            <a:r>
              <a:rPr sz="1700" spc="-5" dirty="0">
                <a:latin typeface="Cambria"/>
                <a:cs typeface="Cambria"/>
              </a:rPr>
              <a:t>brand </a:t>
            </a:r>
            <a:r>
              <a:rPr sz="1700" spc="-30" dirty="0">
                <a:latin typeface="Cambria"/>
                <a:cs typeface="Cambria"/>
              </a:rPr>
              <a:t>loyalty. </a:t>
            </a:r>
            <a:r>
              <a:rPr sz="1700" spc="5" dirty="0">
                <a:latin typeface="Cambria"/>
                <a:cs typeface="Cambria"/>
              </a:rPr>
              <a:t>Can </a:t>
            </a:r>
            <a:r>
              <a:rPr sz="1700" spc="-10" dirty="0">
                <a:latin typeface="Cambria"/>
                <a:cs typeface="Cambria"/>
              </a:rPr>
              <a:t>provide </a:t>
            </a:r>
            <a:r>
              <a:rPr sz="1700" dirty="0">
                <a:latin typeface="Cambria"/>
                <a:cs typeface="Cambria"/>
              </a:rPr>
              <a:t>a </a:t>
            </a:r>
            <a:r>
              <a:rPr sz="1700" spc="-360" dirty="0">
                <a:latin typeface="Cambria"/>
                <a:cs typeface="Cambria"/>
              </a:rPr>
              <a:t> </a:t>
            </a:r>
            <a:r>
              <a:rPr sz="1700" spc="-5" dirty="0">
                <a:latin typeface="Cambria"/>
                <a:cs typeface="Cambria"/>
              </a:rPr>
              <a:t>comprehensive</a:t>
            </a:r>
            <a:r>
              <a:rPr sz="1700" spc="-80" dirty="0">
                <a:latin typeface="Cambria"/>
                <a:cs typeface="Cambria"/>
              </a:rPr>
              <a:t> </a:t>
            </a:r>
            <a:r>
              <a:rPr sz="1700" dirty="0">
                <a:latin typeface="Cambria"/>
                <a:cs typeface="Cambria"/>
              </a:rPr>
              <a:t>understanding</a:t>
            </a:r>
            <a:r>
              <a:rPr sz="1700" spc="-90" dirty="0">
                <a:latin typeface="Cambria"/>
                <a:cs typeface="Cambria"/>
              </a:rPr>
              <a:t> </a:t>
            </a:r>
            <a:r>
              <a:rPr sz="1700" dirty="0">
                <a:latin typeface="Cambria"/>
                <a:cs typeface="Cambria"/>
              </a:rPr>
              <a:t>of</a:t>
            </a:r>
            <a:r>
              <a:rPr sz="1700" spc="-5" dirty="0">
                <a:latin typeface="Cambria"/>
                <a:cs typeface="Cambria"/>
              </a:rPr>
              <a:t> the</a:t>
            </a:r>
            <a:r>
              <a:rPr sz="1700" spc="-15" dirty="0">
                <a:latin typeface="Cambria"/>
                <a:cs typeface="Cambria"/>
              </a:rPr>
              <a:t> </a:t>
            </a:r>
            <a:r>
              <a:rPr sz="1700" spc="-5" dirty="0">
                <a:latin typeface="Cambria"/>
                <a:cs typeface="Cambria"/>
              </a:rPr>
              <a:t>competitive</a:t>
            </a:r>
            <a:r>
              <a:rPr sz="1700" spc="-60" dirty="0">
                <a:latin typeface="Cambria"/>
                <a:cs typeface="Cambria"/>
              </a:rPr>
              <a:t> </a:t>
            </a:r>
            <a:r>
              <a:rPr sz="1700" spc="-5" dirty="0">
                <a:latin typeface="Cambria"/>
                <a:cs typeface="Cambria"/>
              </a:rPr>
              <a:t>landscape</a:t>
            </a:r>
            <a:r>
              <a:rPr sz="1700" spc="-35" dirty="0">
                <a:latin typeface="Cambria"/>
                <a:cs typeface="Cambria"/>
              </a:rPr>
              <a:t> </a:t>
            </a:r>
            <a:r>
              <a:rPr sz="1700" spc="-5" dirty="0">
                <a:latin typeface="Cambria"/>
                <a:cs typeface="Cambria"/>
              </a:rPr>
              <a:t>for</a:t>
            </a:r>
            <a:r>
              <a:rPr sz="1700" spc="-50" dirty="0">
                <a:latin typeface="Cambria"/>
                <a:cs typeface="Cambria"/>
              </a:rPr>
              <a:t> </a:t>
            </a:r>
            <a:r>
              <a:rPr lang="en-IN" sz="1700" spc="-5" dirty="0">
                <a:latin typeface="Cambria"/>
                <a:cs typeface="Cambria"/>
              </a:rPr>
              <a:t>Britannia</a:t>
            </a:r>
            <a:r>
              <a:rPr sz="1700" spc="-5" dirty="0">
                <a:latin typeface="Cambria"/>
                <a:cs typeface="Cambria"/>
              </a:rPr>
              <a:t>.</a:t>
            </a:r>
            <a:endParaRPr sz="1700" dirty="0">
              <a:latin typeface="Cambria"/>
              <a:cs typeface="Cambria"/>
            </a:endParaRPr>
          </a:p>
          <a:p>
            <a:pPr marL="297815" marR="2606040" indent="-285750">
              <a:lnSpc>
                <a:spcPct val="128899"/>
              </a:lnSpc>
              <a:spcBef>
                <a:spcPts val="10"/>
              </a:spcBef>
              <a:buFont typeface="Wingdings" panose="05000000000000000000" pitchFamily="2" charset="2"/>
              <a:buChar char="Ø"/>
              <a:tabLst>
                <a:tab pos="240665" algn="l"/>
                <a:tab pos="241300" algn="l"/>
              </a:tabLst>
            </a:pPr>
            <a:r>
              <a:rPr sz="1700" b="1" dirty="0">
                <a:latin typeface="Cambria"/>
                <a:cs typeface="Cambria"/>
              </a:rPr>
              <a:t>Nestle </a:t>
            </a:r>
            <a:r>
              <a:rPr sz="1700" b="1" spc="-5" dirty="0">
                <a:latin typeface="Cambria"/>
                <a:cs typeface="Cambria"/>
              </a:rPr>
              <a:t>India: </a:t>
            </a:r>
            <a:r>
              <a:rPr sz="1700" dirty="0">
                <a:latin typeface="Cambria"/>
                <a:cs typeface="Cambria"/>
              </a:rPr>
              <a:t>Nestle</a:t>
            </a:r>
            <a:r>
              <a:rPr sz="1700" spc="5" dirty="0">
                <a:latin typeface="Cambria"/>
                <a:cs typeface="Cambria"/>
              </a:rPr>
              <a:t> </a:t>
            </a:r>
            <a:r>
              <a:rPr sz="1700" dirty="0">
                <a:latin typeface="Cambria"/>
                <a:cs typeface="Cambria"/>
              </a:rPr>
              <a:t>is a major </a:t>
            </a:r>
            <a:r>
              <a:rPr sz="1700" spc="-5" dirty="0">
                <a:latin typeface="Cambria"/>
                <a:cs typeface="Cambria"/>
              </a:rPr>
              <a:t>competitor with </a:t>
            </a:r>
            <a:r>
              <a:rPr sz="1700" dirty="0">
                <a:latin typeface="Cambria"/>
                <a:cs typeface="Cambria"/>
              </a:rPr>
              <a:t>a </a:t>
            </a:r>
            <a:r>
              <a:rPr sz="1700" spc="-5" dirty="0">
                <a:latin typeface="Cambria"/>
                <a:cs typeface="Cambria"/>
              </a:rPr>
              <a:t>diverse </a:t>
            </a:r>
            <a:r>
              <a:rPr sz="1700" spc="-10" dirty="0">
                <a:latin typeface="Cambria"/>
                <a:cs typeface="Cambria"/>
              </a:rPr>
              <a:t>product </a:t>
            </a:r>
            <a:r>
              <a:rPr sz="1700" spc="-5" dirty="0">
                <a:latin typeface="Cambria"/>
                <a:cs typeface="Cambria"/>
              </a:rPr>
              <a:t>portfolio </a:t>
            </a:r>
            <a:r>
              <a:rPr sz="1700" dirty="0">
                <a:latin typeface="Cambria"/>
                <a:cs typeface="Cambria"/>
              </a:rPr>
              <a:t> </a:t>
            </a:r>
            <a:r>
              <a:rPr sz="1700" spc="-5" dirty="0">
                <a:latin typeface="Cambria"/>
                <a:cs typeface="Cambria"/>
              </a:rPr>
              <a:t>Including dairy </a:t>
            </a:r>
            <a:r>
              <a:rPr sz="1700" spc="-10" dirty="0">
                <a:latin typeface="Cambria"/>
                <a:cs typeface="Cambria"/>
              </a:rPr>
              <a:t>products like </a:t>
            </a:r>
            <a:r>
              <a:rPr sz="1700" spc="-5" dirty="0">
                <a:latin typeface="Cambria"/>
                <a:cs typeface="Cambria"/>
              </a:rPr>
              <a:t>milk, yogurt, </a:t>
            </a:r>
            <a:r>
              <a:rPr sz="1700" spc="5" dirty="0">
                <a:latin typeface="Cambria"/>
                <a:cs typeface="Cambria"/>
              </a:rPr>
              <a:t>and </a:t>
            </a:r>
            <a:r>
              <a:rPr sz="1700" dirty="0">
                <a:latin typeface="Cambria"/>
                <a:cs typeface="Cambria"/>
              </a:rPr>
              <a:t>cheese. </a:t>
            </a:r>
            <a:r>
              <a:rPr sz="1700" spc="-5" dirty="0">
                <a:latin typeface="Cambria"/>
                <a:cs typeface="Cambria"/>
              </a:rPr>
              <a:t>They focus </a:t>
            </a:r>
            <a:r>
              <a:rPr sz="1700" dirty="0">
                <a:latin typeface="Cambria"/>
                <a:cs typeface="Cambria"/>
              </a:rPr>
              <a:t>on </a:t>
            </a:r>
            <a:r>
              <a:rPr sz="1700" spc="-5" dirty="0">
                <a:latin typeface="Cambria"/>
                <a:cs typeface="Cambria"/>
              </a:rPr>
              <a:t>innovation </a:t>
            </a:r>
            <a:r>
              <a:rPr sz="1700" spc="-360" dirty="0">
                <a:latin typeface="Cambria"/>
                <a:cs typeface="Cambria"/>
              </a:rPr>
              <a:t> </a:t>
            </a:r>
            <a:r>
              <a:rPr sz="1700" spc="-20" dirty="0">
                <a:latin typeface="Cambria"/>
                <a:cs typeface="Cambria"/>
              </a:rPr>
              <a:t>Quality,</a:t>
            </a:r>
            <a:r>
              <a:rPr sz="1700" spc="-15" dirty="0">
                <a:latin typeface="Cambria"/>
                <a:cs typeface="Cambria"/>
              </a:rPr>
              <a:t> </a:t>
            </a:r>
            <a:r>
              <a:rPr sz="1700" spc="5" dirty="0">
                <a:latin typeface="Cambria"/>
                <a:cs typeface="Cambria"/>
              </a:rPr>
              <a:t>and</a:t>
            </a:r>
            <a:r>
              <a:rPr sz="1700" spc="-50" dirty="0">
                <a:latin typeface="Cambria"/>
                <a:cs typeface="Cambria"/>
              </a:rPr>
              <a:t> </a:t>
            </a:r>
            <a:r>
              <a:rPr sz="1700" dirty="0">
                <a:latin typeface="Cambria"/>
                <a:cs typeface="Cambria"/>
              </a:rPr>
              <a:t>health-conscious</a:t>
            </a:r>
            <a:r>
              <a:rPr sz="1700" spc="-80" dirty="0">
                <a:latin typeface="Cambria"/>
                <a:cs typeface="Cambria"/>
              </a:rPr>
              <a:t> </a:t>
            </a:r>
            <a:r>
              <a:rPr sz="1700" spc="-10" dirty="0">
                <a:latin typeface="Cambria"/>
                <a:cs typeface="Cambria"/>
              </a:rPr>
              <a:t>products.</a:t>
            </a:r>
            <a:endParaRPr sz="1700" dirty="0">
              <a:latin typeface="Cambria"/>
              <a:cs typeface="Cambria"/>
            </a:endParaRPr>
          </a:p>
          <a:p>
            <a:pPr marL="297815" marR="2387600" indent="-285750">
              <a:lnSpc>
                <a:spcPct val="128899"/>
              </a:lnSpc>
              <a:spcBef>
                <a:spcPts val="15"/>
              </a:spcBef>
              <a:buFont typeface="Wingdings" panose="05000000000000000000" pitchFamily="2" charset="2"/>
              <a:buChar char="Ø"/>
              <a:tabLst>
                <a:tab pos="240665" algn="l"/>
                <a:tab pos="241300" algn="l"/>
              </a:tabLst>
            </a:pPr>
            <a:r>
              <a:rPr lang="en-IN" sz="1700" b="1" spc="-5" dirty="0">
                <a:latin typeface="Cambria"/>
                <a:cs typeface="Cambria"/>
              </a:rPr>
              <a:t>Parle Platina:</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Parle Platina is a premium range of biscuits offered by Parle Products Pvt. Ltd., one of the leading biscuit manufacturers in India. Parle Platina biscuits are positioned as high-quality, indulgent treats that cater to consumers looking for a premium snacking experience.</a:t>
            </a:r>
          </a:p>
          <a:p>
            <a:pPr marL="297815" marR="2387600" indent="-285750">
              <a:lnSpc>
                <a:spcPct val="128899"/>
              </a:lnSpc>
              <a:spcBef>
                <a:spcPts val="15"/>
              </a:spcBef>
              <a:buFont typeface="Wingdings" panose="05000000000000000000" pitchFamily="2" charset="2"/>
              <a:buChar char="Ø"/>
              <a:tabLst>
                <a:tab pos="240665" algn="l"/>
                <a:tab pos="241300" algn="l"/>
              </a:tabLst>
            </a:pPr>
            <a:r>
              <a:rPr lang="en-IN" sz="1700" b="1" spc="-5" dirty="0">
                <a:latin typeface="Cambria"/>
                <a:cs typeface="Cambria"/>
              </a:rPr>
              <a:t>Amul</a:t>
            </a:r>
            <a:r>
              <a:rPr sz="1700" b="1" spc="-5" dirty="0">
                <a:latin typeface="Cambria"/>
                <a:cs typeface="Cambria"/>
              </a:rPr>
              <a:t> </a:t>
            </a:r>
            <a:r>
              <a:rPr sz="1700" b="1" dirty="0">
                <a:latin typeface="Cambria"/>
                <a:cs typeface="Cambria"/>
              </a:rPr>
              <a:t>Industries:</a:t>
            </a:r>
            <a:r>
              <a:rPr lang="en-IN" sz="1600" dirty="0">
                <a:latin typeface="Cambria"/>
                <a:cs typeface="Cambria"/>
              </a:rPr>
              <a:t>Amul</a:t>
            </a:r>
            <a:r>
              <a:rPr lang="en-IN" sz="1700" b="1" dirty="0">
                <a:latin typeface="Cambria"/>
                <a:cs typeface="Cambria"/>
              </a:rPr>
              <a:t> </a:t>
            </a:r>
            <a:r>
              <a:rPr sz="1700" dirty="0">
                <a:latin typeface="Cambria"/>
                <a:cs typeface="Cambria"/>
              </a:rPr>
              <a:t>is a </a:t>
            </a:r>
            <a:r>
              <a:rPr sz="1700" spc="-15" dirty="0">
                <a:latin typeface="Cambria"/>
                <a:cs typeface="Cambria"/>
              </a:rPr>
              <a:t>key </a:t>
            </a:r>
            <a:r>
              <a:rPr sz="1700" spc="-10" dirty="0">
                <a:latin typeface="Cambria"/>
                <a:cs typeface="Cambria"/>
              </a:rPr>
              <a:t>player </a:t>
            </a:r>
            <a:r>
              <a:rPr sz="1700" dirty="0">
                <a:latin typeface="Cambria"/>
                <a:cs typeface="Cambria"/>
              </a:rPr>
              <a:t>in </a:t>
            </a:r>
            <a:r>
              <a:rPr sz="1700" spc="-5" dirty="0">
                <a:latin typeface="Cambria"/>
                <a:cs typeface="Cambria"/>
              </a:rPr>
              <a:t>the dairy </a:t>
            </a:r>
            <a:r>
              <a:rPr sz="1700" dirty="0">
                <a:latin typeface="Cambria"/>
                <a:cs typeface="Cambria"/>
              </a:rPr>
              <a:t>segment </a:t>
            </a:r>
            <a:r>
              <a:rPr sz="1700" spc="-5" dirty="0">
                <a:latin typeface="Cambria"/>
                <a:cs typeface="Cambria"/>
              </a:rPr>
              <a:t>with </a:t>
            </a:r>
            <a:r>
              <a:rPr sz="1700" spc="-10" dirty="0">
                <a:latin typeface="Cambria"/>
                <a:cs typeface="Cambria"/>
              </a:rPr>
              <a:t>products </a:t>
            </a:r>
            <a:r>
              <a:rPr sz="1700" spc="-360" dirty="0">
                <a:latin typeface="Cambria"/>
                <a:cs typeface="Cambria"/>
              </a:rPr>
              <a:t> </a:t>
            </a:r>
            <a:r>
              <a:rPr sz="1700" spc="-10" dirty="0">
                <a:latin typeface="Cambria"/>
                <a:cs typeface="Cambria"/>
              </a:rPr>
              <a:t>like </a:t>
            </a:r>
            <a:r>
              <a:rPr sz="1700" dirty="0">
                <a:latin typeface="Cambria"/>
                <a:cs typeface="Cambria"/>
              </a:rPr>
              <a:t>cheese, </a:t>
            </a:r>
            <a:r>
              <a:rPr sz="1700" spc="-5" dirty="0">
                <a:latin typeface="Cambria"/>
                <a:cs typeface="Cambria"/>
              </a:rPr>
              <a:t>Milk, </a:t>
            </a:r>
            <a:r>
              <a:rPr sz="1700" spc="5" dirty="0">
                <a:latin typeface="Cambria"/>
                <a:cs typeface="Cambria"/>
              </a:rPr>
              <a:t>and </a:t>
            </a:r>
            <a:r>
              <a:rPr sz="1700" dirty="0">
                <a:latin typeface="Cambria"/>
                <a:cs typeface="Cambria"/>
              </a:rPr>
              <a:t>dairy-based snacks. </a:t>
            </a:r>
            <a:r>
              <a:rPr sz="1700" spc="-5" dirty="0">
                <a:latin typeface="Cambria"/>
                <a:cs typeface="Cambria"/>
              </a:rPr>
              <a:t>They focus </a:t>
            </a:r>
            <a:r>
              <a:rPr sz="1700" dirty="0">
                <a:latin typeface="Cambria"/>
                <a:cs typeface="Cambria"/>
              </a:rPr>
              <a:t>on </a:t>
            </a:r>
            <a:r>
              <a:rPr sz="1700" spc="-5" dirty="0">
                <a:latin typeface="Cambria"/>
                <a:cs typeface="Cambria"/>
              </a:rPr>
              <a:t>innovation </a:t>
            </a:r>
            <a:r>
              <a:rPr sz="1700" spc="5" dirty="0">
                <a:latin typeface="Cambria"/>
                <a:cs typeface="Cambria"/>
              </a:rPr>
              <a:t>and </a:t>
            </a:r>
            <a:r>
              <a:rPr sz="1700" spc="-5" dirty="0">
                <a:latin typeface="Cambria"/>
                <a:cs typeface="Cambria"/>
              </a:rPr>
              <a:t>catering </a:t>
            </a:r>
            <a:r>
              <a:rPr sz="1700" spc="-15" dirty="0">
                <a:latin typeface="Cambria"/>
                <a:cs typeface="Cambria"/>
              </a:rPr>
              <a:t>to </a:t>
            </a:r>
            <a:r>
              <a:rPr sz="1700" spc="-360" dirty="0">
                <a:latin typeface="Cambria"/>
                <a:cs typeface="Cambria"/>
              </a:rPr>
              <a:t> </a:t>
            </a:r>
            <a:r>
              <a:rPr sz="1700" dirty="0">
                <a:latin typeface="Cambria"/>
                <a:cs typeface="Cambria"/>
              </a:rPr>
              <a:t>changing</a:t>
            </a:r>
            <a:r>
              <a:rPr sz="1700" spc="-50" dirty="0">
                <a:latin typeface="Cambria"/>
                <a:cs typeface="Cambria"/>
              </a:rPr>
              <a:t> </a:t>
            </a:r>
            <a:r>
              <a:rPr sz="1700" dirty="0">
                <a:latin typeface="Cambria"/>
                <a:cs typeface="Cambria"/>
              </a:rPr>
              <a:t>consumer</a:t>
            </a:r>
            <a:r>
              <a:rPr sz="1700" spc="-60" dirty="0">
                <a:latin typeface="Cambria"/>
                <a:cs typeface="Cambria"/>
              </a:rPr>
              <a:t> </a:t>
            </a:r>
            <a:r>
              <a:rPr sz="1700" spc="-5" dirty="0">
                <a:latin typeface="Cambria"/>
                <a:cs typeface="Cambria"/>
              </a:rPr>
              <a:t>perferences.</a:t>
            </a:r>
            <a:endParaRPr sz="1700" dirty="0">
              <a:latin typeface="Cambria"/>
              <a:cs typeface="Cambria"/>
            </a:endParaRPr>
          </a:p>
        </p:txBody>
      </p:sp>
      <p:pic>
        <p:nvPicPr>
          <p:cNvPr id="6" name="object 6"/>
          <p:cNvPicPr/>
          <p:nvPr/>
        </p:nvPicPr>
        <p:blipFill>
          <a:blip r:embed="rId2" cstate="print"/>
          <a:stretch>
            <a:fillRect/>
          </a:stretch>
        </p:blipFill>
        <p:spPr>
          <a:xfrm>
            <a:off x="8991600" y="2644712"/>
            <a:ext cx="1576990" cy="1051326"/>
          </a:xfrm>
          <a:prstGeom prst="rect">
            <a:avLst/>
          </a:prstGeom>
        </p:spPr>
      </p:pic>
      <p:pic>
        <p:nvPicPr>
          <p:cNvPr id="10" name="Picture 9">
            <a:extLst>
              <a:ext uri="{FF2B5EF4-FFF2-40B4-BE49-F238E27FC236}">
                <a16:creationId xmlns:a16="http://schemas.microsoft.com/office/drawing/2014/main" id="{2E42ACB2-9254-B4F6-9F8F-09207F2155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5931" y="3894345"/>
            <a:ext cx="1576990" cy="1051327"/>
          </a:xfrm>
          <a:prstGeom prst="rect">
            <a:avLst/>
          </a:prstGeom>
        </p:spPr>
      </p:pic>
      <p:pic>
        <p:nvPicPr>
          <p:cNvPr id="18" name="Picture 17">
            <a:extLst>
              <a:ext uri="{FF2B5EF4-FFF2-40B4-BE49-F238E27FC236}">
                <a16:creationId xmlns:a16="http://schemas.microsoft.com/office/drawing/2014/main" id="{A896CCEE-A7FA-E107-117C-321C244D9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5561" y="5193855"/>
            <a:ext cx="1984693" cy="1232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02386"/>
            <a:ext cx="350266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80" dirty="0">
                <a:latin typeface="Cambria"/>
                <a:cs typeface="Cambria"/>
              </a:rPr>
              <a:t> </a:t>
            </a:r>
            <a:r>
              <a:rPr sz="2800" b="1" spc="-5" dirty="0">
                <a:latin typeface="Cambria"/>
                <a:cs typeface="Cambria"/>
              </a:rPr>
              <a:t>1:</a:t>
            </a:r>
            <a:r>
              <a:rPr sz="2800" b="1" spc="-10" dirty="0">
                <a:latin typeface="Cambria"/>
                <a:cs typeface="Cambria"/>
              </a:rPr>
              <a:t> </a:t>
            </a:r>
            <a:r>
              <a:rPr sz="2800" b="1" dirty="0">
                <a:latin typeface="Cambria"/>
                <a:cs typeface="Cambria"/>
              </a:rPr>
              <a:t>Nestle</a:t>
            </a:r>
            <a:endParaRPr sz="2800">
              <a:latin typeface="Cambria"/>
              <a:cs typeface="Cambria"/>
            </a:endParaRPr>
          </a:p>
        </p:txBody>
      </p:sp>
      <p:sp>
        <p:nvSpPr>
          <p:cNvPr id="3" name="object 3"/>
          <p:cNvSpPr txBox="1"/>
          <p:nvPr/>
        </p:nvSpPr>
        <p:spPr>
          <a:xfrm>
            <a:off x="917244" y="1287856"/>
            <a:ext cx="10220325" cy="4408170"/>
          </a:xfrm>
          <a:prstGeom prst="rect">
            <a:avLst/>
          </a:prstGeom>
        </p:spPr>
        <p:txBody>
          <a:bodyPr vert="horz" wrap="square" lIns="0" tIns="40005" rIns="0" bIns="0" rtlCol="0">
            <a:spAutoFit/>
          </a:bodyPr>
          <a:lstStyle/>
          <a:p>
            <a:pPr marL="12700" marR="5080">
              <a:lnSpc>
                <a:spcPct val="90000"/>
              </a:lnSpc>
              <a:spcBef>
                <a:spcPts val="315"/>
              </a:spcBef>
            </a:pPr>
            <a:r>
              <a:rPr sz="1800" b="1" spc="-5" dirty="0">
                <a:latin typeface="Cambria"/>
                <a:cs typeface="Cambria"/>
              </a:rPr>
              <a:t>USP: </a:t>
            </a:r>
            <a:r>
              <a:rPr sz="1800" spc="-5" dirty="0">
                <a:latin typeface="Cambria"/>
                <a:cs typeface="Cambria"/>
              </a:rPr>
              <a:t>Nestle</a:t>
            </a:r>
            <a:r>
              <a:rPr sz="1800" dirty="0">
                <a:latin typeface="Cambria"/>
                <a:cs typeface="Cambria"/>
              </a:rPr>
              <a:t> </a:t>
            </a:r>
            <a:r>
              <a:rPr sz="1800" spc="-5" dirty="0">
                <a:latin typeface="Cambria"/>
                <a:cs typeface="Cambria"/>
              </a:rPr>
              <a:t>offers </a:t>
            </a:r>
            <a:r>
              <a:rPr sz="1800" dirty="0">
                <a:latin typeface="Cambria"/>
                <a:cs typeface="Cambria"/>
              </a:rPr>
              <a:t>a </a:t>
            </a:r>
            <a:r>
              <a:rPr sz="1800" spc="-5" dirty="0">
                <a:latin typeface="Cambria"/>
                <a:cs typeface="Cambria"/>
              </a:rPr>
              <a:t>wide </a:t>
            </a:r>
            <a:r>
              <a:rPr sz="1800" spc="-10" dirty="0">
                <a:latin typeface="Cambria"/>
                <a:cs typeface="Cambria"/>
              </a:rPr>
              <a:t>range </a:t>
            </a:r>
            <a:r>
              <a:rPr sz="1800" dirty="0">
                <a:latin typeface="Cambria"/>
                <a:cs typeface="Cambria"/>
              </a:rPr>
              <a:t>of </a:t>
            </a:r>
            <a:r>
              <a:rPr sz="1800" spc="-5" dirty="0">
                <a:latin typeface="Cambria"/>
                <a:cs typeface="Cambria"/>
              </a:rPr>
              <a:t>food </a:t>
            </a:r>
            <a:r>
              <a:rPr sz="1800" dirty="0">
                <a:latin typeface="Cambria"/>
                <a:cs typeface="Cambria"/>
              </a:rPr>
              <a:t>and </a:t>
            </a:r>
            <a:r>
              <a:rPr sz="1800" spc="-10" dirty="0">
                <a:latin typeface="Cambria"/>
                <a:cs typeface="Cambria"/>
              </a:rPr>
              <a:t>beverage products, </a:t>
            </a:r>
            <a:r>
              <a:rPr sz="1800" spc="-5" dirty="0">
                <a:latin typeface="Cambria"/>
                <a:cs typeface="Cambria"/>
              </a:rPr>
              <a:t>including </a:t>
            </a:r>
            <a:r>
              <a:rPr sz="1800" spc="-25" dirty="0">
                <a:latin typeface="Cambria"/>
                <a:cs typeface="Cambria"/>
              </a:rPr>
              <a:t>dairy, </a:t>
            </a:r>
            <a:r>
              <a:rPr sz="1800" spc="-5" dirty="0">
                <a:latin typeface="Cambria"/>
                <a:cs typeface="Cambria"/>
              </a:rPr>
              <a:t>coffee, </a:t>
            </a:r>
            <a:r>
              <a:rPr sz="1800" spc="-10" dirty="0">
                <a:latin typeface="Cambria"/>
                <a:cs typeface="Cambria"/>
              </a:rPr>
              <a:t>baby </a:t>
            </a:r>
            <a:r>
              <a:rPr sz="1800" spc="-5" dirty="0">
                <a:latin typeface="Cambria"/>
                <a:cs typeface="Cambria"/>
              </a:rPr>
              <a:t>food, </a:t>
            </a:r>
            <a:r>
              <a:rPr sz="1800" dirty="0">
                <a:latin typeface="Cambria"/>
                <a:cs typeface="Cambria"/>
              </a:rPr>
              <a:t> </a:t>
            </a:r>
            <a:r>
              <a:rPr sz="1800" spc="-15" dirty="0">
                <a:latin typeface="Cambria"/>
                <a:cs typeface="Cambria"/>
              </a:rPr>
              <a:t>confectionery, </a:t>
            </a:r>
            <a:r>
              <a:rPr sz="1800" dirty="0">
                <a:latin typeface="Cambria"/>
                <a:cs typeface="Cambria"/>
              </a:rPr>
              <a:t>and </a:t>
            </a:r>
            <a:r>
              <a:rPr sz="1800" spc="-5" dirty="0">
                <a:latin typeface="Cambria"/>
                <a:cs typeface="Cambria"/>
              </a:rPr>
              <a:t>health supplements. Consumers often associate Nestle with reliability </a:t>
            </a:r>
            <a:r>
              <a:rPr sz="1800" dirty="0">
                <a:latin typeface="Cambria"/>
                <a:cs typeface="Cambria"/>
              </a:rPr>
              <a:t>and </a:t>
            </a:r>
            <a:r>
              <a:rPr sz="1800" spc="-10" dirty="0">
                <a:latin typeface="Cambria"/>
                <a:cs typeface="Cambria"/>
              </a:rPr>
              <a:t>high </a:t>
            </a:r>
            <a:r>
              <a:rPr sz="1800" spc="-5" dirty="0">
                <a:latin typeface="Cambria"/>
                <a:cs typeface="Cambria"/>
              </a:rPr>
              <a:t> standards.</a:t>
            </a:r>
            <a:r>
              <a:rPr sz="1800" spc="-25" dirty="0">
                <a:latin typeface="Cambria"/>
                <a:cs typeface="Cambria"/>
              </a:rPr>
              <a:t> </a:t>
            </a:r>
            <a:r>
              <a:rPr sz="1800" spc="-5" dirty="0">
                <a:latin typeface="Cambria"/>
                <a:cs typeface="Cambria"/>
              </a:rPr>
              <a:t>Nutrition</a:t>
            </a:r>
            <a:r>
              <a:rPr sz="1800" spc="40" dirty="0">
                <a:latin typeface="Cambria"/>
                <a:cs typeface="Cambria"/>
              </a:rPr>
              <a:t> </a:t>
            </a:r>
            <a:r>
              <a:rPr sz="1800" dirty="0">
                <a:latin typeface="Cambria"/>
                <a:cs typeface="Cambria"/>
              </a:rPr>
              <a:t>and</a:t>
            </a:r>
            <a:r>
              <a:rPr sz="1800" spc="-5" dirty="0">
                <a:latin typeface="Cambria"/>
                <a:cs typeface="Cambria"/>
              </a:rPr>
              <a:t> health</a:t>
            </a:r>
            <a:r>
              <a:rPr sz="1800" spc="-20" dirty="0">
                <a:latin typeface="Cambria"/>
                <a:cs typeface="Cambria"/>
              </a:rPr>
              <a:t> </a:t>
            </a:r>
            <a:r>
              <a:rPr sz="1800" dirty="0">
                <a:latin typeface="Cambria"/>
                <a:cs typeface="Cambria"/>
              </a:rPr>
              <a:t>in</a:t>
            </a:r>
            <a:r>
              <a:rPr sz="1800" spc="-10" dirty="0">
                <a:latin typeface="Cambria"/>
                <a:cs typeface="Cambria"/>
              </a:rPr>
              <a:t> </a:t>
            </a:r>
            <a:r>
              <a:rPr sz="1800" dirty="0">
                <a:latin typeface="Cambria"/>
                <a:cs typeface="Cambria"/>
              </a:rPr>
              <a:t>its</a:t>
            </a:r>
            <a:r>
              <a:rPr sz="1800" spc="25" dirty="0">
                <a:latin typeface="Cambria"/>
                <a:cs typeface="Cambria"/>
              </a:rPr>
              <a:t> </a:t>
            </a:r>
            <a:r>
              <a:rPr sz="1800" spc="-5" dirty="0">
                <a:latin typeface="Cambria"/>
                <a:cs typeface="Cambria"/>
              </a:rPr>
              <a:t>products</a:t>
            </a:r>
            <a:r>
              <a:rPr sz="1800" spc="10" dirty="0">
                <a:latin typeface="Cambria"/>
                <a:cs typeface="Cambria"/>
              </a:rPr>
              <a:t> </a:t>
            </a:r>
            <a:r>
              <a:rPr sz="1800" spc="-5" dirty="0">
                <a:latin typeface="Cambria"/>
                <a:cs typeface="Cambria"/>
              </a:rPr>
              <a:t>that</a:t>
            </a:r>
            <a:r>
              <a:rPr sz="1800" dirty="0">
                <a:latin typeface="Cambria"/>
                <a:cs typeface="Cambria"/>
              </a:rPr>
              <a:t> </a:t>
            </a:r>
            <a:r>
              <a:rPr sz="1800" spc="-5" dirty="0">
                <a:latin typeface="Cambria"/>
                <a:cs typeface="Cambria"/>
              </a:rPr>
              <a:t>align with</a:t>
            </a:r>
            <a:r>
              <a:rPr sz="1800" dirty="0">
                <a:latin typeface="Cambria"/>
                <a:cs typeface="Cambria"/>
              </a:rPr>
              <a:t> </a:t>
            </a:r>
            <a:r>
              <a:rPr sz="1800" spc="-5" dirty="0">
                <a:latin typeface="Cambria"/>
                <a:cs typeface="Cambria"/>
              </a:rPr>
              <a:t>consumer</a:t>
            </a:r>
            <a:r>
              <a:rPr sz="1800" spc="15" dirty="0">
                <a:latin typeface="Cambria"/>
                <a:cs typeface="Cambria"/>
              </a:rPr>
              <a:t> </a:t>
            </a:r>
            <a:r>
              <a:rPr sz="1800" spc="-5" dirty="0">
                <a:latin typeface="Cambria"/>
                <a:cs typeface="Cambria"/>
              </a:rPr>
              <a:t>trends</a:t>
            </a:r>
            <a:r>
              <a:rPr sz="1800" spc="5" dirty="0">
                <a:latin typeface="Cambria"/>
                <a:cs typeface="Cambria"/>
              </a:rPr>
              <a:t> </a:t>
            </a:r>
            <a:r>
              <a:rPr sz="1800" spc="-15" dirty="0">
                <a:latin typeface="Cambria"/>
                <a:cs typeface="Cambria"/>
              </a:rPr>
              <a:t>towards </a:t>
            </a:r>
            <a:r>
              <a:rPr sz="1800" spc="-10" dirty="0">
                <a:latin typeface="Cambria"/>
                <a:cs typeface="Cambria"/>
              </a:rPr>
              <a:t>wellness, </a:t>
            </a:r>
            <a:r>
              <a:rPr sz="1800" spc="-5" dirty="0">
                <a:latin typeface="Cambria"/>
                <a:cs typeface="Cambria"/>
              </a:rPr>
              <a:t> convenience,</a:t>
            </a:r>
            <a:r>
              <a:rPr sz="1800" spc="-7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sustainability</a:t>
            </a:r>
            <a:r>
              <a:rPr sz="1800" spc="40" dirty="0">
                <a:latin typeface="Cambria"/>
                <a:cs typeface="Cambria"/>
              </a:rPr>
              <a:t> </a:t>
            </a:r>
            <a:r>
              <a:rPr sz="1800" dirty="0">
                <a:latin typeface="Cambria"/>
                <a:cs typeface="Cambria"/>
              </a:rPr>
              <a:t>it</a:t>
            </a:r>
            <a:r>
              <a:rPr sz="1800" spc="5" dirty="0">
                <a:latin typeface="Cambria"/>
                <a:cs typeface="Cambria"/>
              </a:rPr>
              <a:t> </a:t>
            </a:r>
            <a:r>
              <a:rPr sz="1800" dirty="0">
                <a:latin typeface="Cambria"/>
                <a:cs typeface="Cambria"/>
              </a:rPr>
              <a:t>maintain</a:t>
            </a:r>
            <a:r>
              <a:rPr sz="1800" spc="-30" dirty="0">
                <a:latin typeface="Cambria"/>
                <a:cs typeface="Cambria"/>
              </a:rPr>
              <a:t> </a:t>
            </a:r>
            <a:r>
              <a:rPr sz="1800" dirty="0">
                <a:latin typeface="Cambria"/>
                <a:cs typeface="Cambria"/>
              </a:rPr>
              <a:t>a</a:t>
            </a:r>
            <a:r>
              <a:rPr sz="1800" spc="20" dirty="0">
                <a:latin typeface="Cambria"/>
                <a:cs typeface="Cambria"/>
              </a:rPr>
              <a:t> </a:t>
            </a:r>
            <a:r>
              <a:rPr sz="1800" spc="-10" dirty="0">
                <a:latin typeface="Cambria"/>
                <a:cs typeface="Cambria"/>
              </a:rPr>
              <a:t>competitive</a:t>
            </a:r>
            <a:r>
              <a:rPr sz="1800" spc="-25" dirty="0">
                <a:latin typeface="Cambria"/>
                <a:cs typeface="Cambria"/>
              </a:rPr>
              <a:t> </a:t>
            </a:r>
            <a:r>
              <a:rPr sz="1800" dirty="0">
                <a:latin typeface="Cambria"/>
                <a:cs typeface="Cambria"/>
              </a:rPr>
              <a:t>edge</a:t>
            </a:r>
            <a:r>
              <a:rPr sz="1800" spc="-5"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food</a:t>
            </a:r>
            <a:r>
              <a:rPr sz="1800" spc="-25" dirty="0">
                <a:latin typeface="Cambria"/>
                <a:cs typeface="Cambria"/>
              </a:rPr>
              <a:t> </a:t>
            </a:r>
            <a:r>
              <a:rPr sz="1800" dirty="0">
                <a:latin typeface="Cambria"/>
                <a:cs typeface="Cambria"/>
              </a:rPr>
              <a:t>and </a:t>
            </a:r>
            <a:r>
              <a:rPr sz="1800" spc="-10" dirty="0">
                <a:latin typeface="Cambria"/>
                <a:cs typeface="Cambria"/>
              </a:rPr>
              <a:t>beverage</a:t>
            </a:r>
            <a:r>
              <a:rPr sz="1800" spc="-55" dirty="0">
                <a:latin typeface="Cambria"/>
                <a:cs typeface="Cambria"/>
              </a:rPr>
              <a:t> </a:t>
            </a:r>
            <a:r>
              <a:rPr sz="1800" spc="-5" dirty="0">
                <a:latin typeface="Cambria"/>
                <a:cs typeface="Cambria"/>
              </a:rPr>
              <a:t>industry</a:t>
            </a:r>
            <a:r>
              <a:rPr sz="1800" spc="40" dirty="0">
                <a:latin typeface="Cambria"/>
                <a:cs typeface="Cambria"/>
              </a:rPr>
              <a:t> </a:t>
            </a:r>
            <a:r>
              <a:rPr sz="1800" spc="-30" dirty="0">
                <a:latin typeface="Cambria"/>
                <a:cs typeface="Cambria"/>
              </a:rPr>
              <a:t>globally.</a:t>
            </a:r>
            <a:endParaRPr sz="1800">
              <a:latin typeface="Cambria"/>
              <a:cs typeface="Cambria"/>
            </a:endParaRPr>
          </a:p>
          <a:p>
            <a:pPr>
              <a:lnSpc>
                <a:spcPct val="100000"/>
              </a:lnSpc>
            </a:pPr>
            <a:endParaRPr sz="2100">
              <a:latin typeface="Cambria"/>
              <a:cs typeface="Cambria"/>
            </a:endParaRPr>
          </a:p>
          <a:p>
            <a:pPr marL="12700">
              <a:lnSpc>
                <a:spcPct val="100000"/>
              </a:lnSpc>
              <a:spcBef>
                <a:spcPts val="1260"/>
              </a:spcBef>
            </a:pPr>
            <a:r>
              <a:rPr sz="1800" b="1" spc="-5" dirty="0">
                <a:latin typeface="Cambria"/>
                <a:cs typeface="Cambria"/>
              </a:rPr>
              <a:t>Online</a:t>
            </a:r>
            <a:r>
              <a:rPr sz="1800" b="1" spc="-45" dirty="0">
                <a:latin typeface="Cambria"/>
                <a:cs typeface="Cambria"/>
              </a:rPr>
              <a:t> </a:t>
            </a:r>
            <a:r>
              <a:rPr sz="1800" b="1" spc="-5" dirty="0">
                <a:latin typeface="Cambria"/>
                <a:cs typeface="Cambria"/>
              </a:rPr>
              <a:t>Communication:</a:t>
            </a:r>
            <a:endParaRPr sz="1800">
              <a:latin typeface="Cambria"/>
              <a:cs typeface="Cambria"/>
            </a:endParaRPr>
          </a:p>
          <a:p>
            <a:pPr marL="12700" marR="3594735">
              <a:lnSpc>
                <a:spcPct val="136400"/>
              </a:lnSpc>
              <a:spcBef>
                <a:spcPts val="10"/>
              </a:spcBef>
            </a:pPr>
            <a:r>
              <a:rPr sz="1800" spc="-5" dirty="0">
                <a:latin typeface="Cambria"/>
                <a:cs typeface="Cambria"/>
              </a:rPr>
              <a:t>Nestle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major </a:t>
            </a:r>
            <a:r>
              <a:rPr sz="1800" dirty="0">
                <a:latin typeface="Cambria"/>
                <a:cs typeface="Cambria"/>
              </a:rPr>
              <a:t>social media </a:t>
            </a:r>
            <a:r>
              <a:rPr sz="1800" spc="-5" dirty="0">
                <a:latin typeface="Cambria"/>
                <a:cs typeface="Cambria"/>
              </a:rPr>
              <a:t>platforms </a:t>
            </a:r>
            <a:r>
              <a:rPr sz="1800" dirty="0">
                <a:latin typeface="Cambria"/>
                <a:cs typeface="Cambria"/>
              </a:rPr>
              <a:t> </a:t>
            </a:r>
            <a:r>
              <a:rPr sz="1800" spc="-10" dirty="0">
                <a:latin typeface="Cambria"/>
                <a:cs typeface="Cambria"/>
              </a:rPr>
              <a:t>Like</a:t>
            </a:r>
            <a:r>
              <a:rPr sz="1800" spc="-15" dirty="0">
                <a:latin typeface="Cambria"/>
                <a:cs typeface="Cambria"/>
              </a:rPr>
              <a:t> </a:t>
            </a:r>
            <a:r>
              <a:rPr sz="1800" spc="-10" dirty="0">
                <a:latin typeface="Cambria"/>
                <a:cs typeface="Cambria"/>
              </a:rPr>
              <a:t>Facebook,</a:t>
            </a:r>
            <a:r>
              <a:rPr sz="1800" spc="-5" dirty="0">
                <a:latin typeface="Cambria"/>
                <a:cs typeface="Cambria"/>
              </a:rPr>
              <a:t> </a:t>
            </a:r>
            <a:r>
              <a:rPr sz="1800" spc="-35" dirty="0">
                <a:latin typeface="Cambria"/>
                <a:cs typeface="Cambria"/>
              </a:rPr>
              <a:t>Twitter,</a:t>
            </a:r>
            <a:r>
              <a:rPr sz="1800" spc="20" dirty="0">
                <a:latin typeface="Cambria"/>
                <a:cs typeface="Cambria"/>
              </a:rPr>
              <a:t> </a:t>
            </a:r>
            <a:r>
              <a:rPr sz="1800" spc="-10" dirty="0">
                <a:latin typeface="Cambria"/>
                <a:cs typeface="Cambria"/>
              </a:rPr>
              <a:t>Instagram,</a:t>
            </a:r>
            <a:r>
              <a:rPr sz="1800" spc="50" dirty="0">
                <a:latin typeface="Cambria"/>
                <a:cs typeface="Cambria"/>
              </a:rPr>
              <a:t> </a:t>
            </a:r>
            <a:r>
              <a:rPr sz="1800" spc="-5" dirty="0">
                <a:latin typeface="Cambria"/>
                <a:cs typeface="Cambria"/>
              </a:rPr>
              <a:t>Linkedln,</a:t>
            </a:r>
            <a:r>
              <a:rPr sz="1800" spc="-25" dirty="0">
                <a:latin typeface="Cambria"/>
                <a:cs typeface="Cambria"/>
              </a:rPr>
              <a:t> </a:t>
            </a:r>
            <a:r>
              <a:rPr sz="1800" dirty="0">
                <a:latin typeface="Cambria"/>
                <a:cs typeface="Cambria"/>
              </a:rPr>
              <a:t>and</a:t>
            </a:r>
            <a:r>
              <a:rPr sz="1800" spc="-35" dirty="0">
                <a:latin typeface="Cambria"/>
                <a:cs typeface="Cambria"/>
              </a:rPr>
              <a:t> </a:t>
            </a:r>
            <a:r>
              <a:rPr sz="1800" spc="-30" dirty="0">
                <a:latin typeface="Cambria"/>
                <a:cs typeface="Cambria"/>
              </a:rPr>
              <a:t>YouTube.</a:t>
            </a:r>
            <a:r>
              <a:rPr sz="1800" spc="45" dirty="0">
                <a:latin typeface="Cambria"/>
                <a:cs typeface="Cambria"/>
              </a:rPr>
              <a:t> </a:t>
            </a:r>
            <a:r>
              <a:rPr sz="1800" spc="-10" dirty="0">
                <a:latin typeface="Cambria"/>
                <a:cs typeface="Cambria"/>
              </a:rPr>
              <a:t>This </a:t>
            </a:r>
            <a:r>
              <a:rPr sz="1800" spc="-5" dirty="0">
                <a:latin typeface="Cambria"/>
                <a:cs typeface="Cambria"/>
              </a:rPr>
              <a:t> Content</a:t>
            </a:r>
            <a:r>
              <a:rPr sz="1800" dirty="0">
                <a:latin typeface="Cambria"/>
                <a:cs typeface="Cambria"/>
              </a:rPr>
              <a:t> </a:t>
            </a:r>
            <a:r>
              <a:rPr sz="1800" spc="-5" dirty="0">
                <a:latin typeface="Cambria"/>
                <a:cs typeface="Cambria"/>
              </a:rPr>
              <a:t>aims</a:t>
            </a:r>
            <a:r>
              <a:rPr sz="1800" spc="-20" dirty="0">
                <a:latin typeface="Cambria"/>
                <a:cs typeface="Cambria"/>
              </a:rPr>
              <a:t> to</a:t>
            </a:r>
            <a:r>
              <a:rPr sz="1800" spc="10" dirty="0">
                <a:latin typeface="Cambria"/>
                <a:cs typeface="Cambria"/>
              </a:rPr>
              <a:t> </a:t>
            </a:r>
            <a:r>
              <a:rPr sz="1800" spc="-5" dirty="0">
                <a:latin typeface="Cambria"/>
                <a:cs typeface="Cambria"/>
              </a:rPr>
              <a:t>educate</a:t>
            </a:r>
            <a:r>
              <a:rPr sz="1800" spc="15" dirty="0">
                <a:latin typeface="Cambria"/>
                <a:cs typeface="Cambria"/>
              </a:rPr>
              <a:t> </a:t>
            </a:r>
            <a:r>
              <a:rPr sz="1800" spc="-5" dirty="0">
                <a:latin typeface="Cambria"/>
                <a:cs typeface="Cambria"/>
              </a:rPr>
              <a:t>consumers,</a:t>
            </a:r>
            <a:r>
              <a:rPr sz="1800" dirty="0">
                <a:latin typeface="Cambria"/>
                <a:cs typeface="Cambria"/>
              </a:rPr>
              <a:t> </a:t>
            </a:r>
            <a:r>
              <a:rPr sz="1800" spc="-5" dirty="0">
                <a:latin typeface="Cambria"/>
                <a:cs typeface="Cambria"/>
              </a:rPr>
              <a:t>establish Nestle</a:t>
            </a:r>
            <a:r>
              <a:rPr sz="1800" spc="15" dirty="0">
                <a:latin typeface="Cambria"/>
                <a:cs typeface="Cambria"/>
              </a:rPr>
              <a:t> </a:t>
            </a:r>
            <a:r>
              <a:rPr sz="1800" dirty="0">
                <a:latin typeface="Cambria"/>
                <a:cs typeface="Cambria"/>
              </a:rPr>
              <a:t>as</a:t>
            </a:r>
            <a:r>
              <a:rPr sz="1800" spc="5" dirty="0">
                <a:latin typeface="Cambria"/>
                <a:cs typeface="Cambria"/>
              </a:rPr>
              <a:t> </a:t>
            </a:r>
            <a:r>
              <a:rPr sz="1800" dirty="0">
                <a:latin typeface="Cambria"/>
                <a:cs typeface="Cambria"/>
              </a:rPr>
              <a:t>an</a:t>
            </a:r>
            <a:r>
              <a:rPr sz="1800" spc="-35" dirty="0">
                <a:latin typeface="Cambria"/>
                <a:cs typeface="Cambria"/>
              </a:rPr>
              <a:t> </a:t>
            </a:r>
            <a:r>
              <a:rPr sz="1800" spc="-5" dirty="0">
                <a:latin typeface="Cambria"/>
                <a:cs typeface="Cambria"/>
              </a:rPr>
              <a:t>authority </a:t>
            </a:r>
            <a:r>
              <a:rPr sz="1800" spc="-380" dirty="0">
                <a:latin typeface="Cambria"/>
                <a:cs typeface="Cambria"/>
              </a:rPr>
              <a:t> </a:t>
            </a:r>
            <a:r>
              <a:rPr sz="1800" spc="-5" dirty="0">
                <a:latin typeface="Cambria"/>
                <a:cs typeface="Cambria"/>
              </a:rPr>
              <a:t>In </a:t>
            </a:r>
            <a:r>
              <a:rPr sz="1800" spc="-10" dirty="0">
                <a:latin typeface="Cambria"/>
                <a:cs typeface="Cambria"/>
              </a:rPr>
              <a:t>the </a:t>
            </a:r>
            <a:r>
              <a:rPr sz="1800" spc="-5" dirty="0">
                <a:latin typeface="Cambria"/>
                <a:cs typeface="Cambria"/>
              </a:rPr>
              <a:t>food </a:t>
            </a:r>
            <a:r>
              <a:rPr sz="1800" spc="-20" dirty="0">
                <a:latin typeface="Cambria"/>
                <a:cs typeface="Cambria"/>
              </a:rPr>
              <a:t>industry, </a:t>
            </a:r>
            <a:r>
              <a:rPr sz="1800" dirty="0">
                <a:latin typeface="Cambria"/>
                <a:cs typeface="Cambria"/>
              </a:rPr>
              <a:t>and </a:t>
            </a:r>
            <a:r>
              <a:rPr sz="1800" spc="-10" dirty="0">
                <a:latin typeface="Cambria"/>
                <a:cs typeface="Cambria"/>
              </a:rPr>
              <a:t>create </a:t>
            </a:r>
            <a:r>
              <a:rPr sz="1800" spc="-5" dirty="0">
                <a:latin typeface="Cambria"/>
                <a:cs typeface="Cambria"/>
              </a:rPr>
              <a:t>meaningful interactions with </a:t>
            </a:r>
            <a:r>
              <a:rPr sz="1800" dirty="0">
                <a:latin typeface="Cambria"/>
                <a:cs typeface="Cambria"/>
              </a:rPr>
              <a:t> </a:t>
            </a:r>
            <a:r>
              <a:rPr sz="1800" spc="-15" dirty="0">
                <a:latin typeface="Cambria"/>
                <a:cs typeface="Cambria"/>
              </a:rPr>
              <a:t>Followers</a:t>
            </a:r>
            <a:r>
              <a:rPr sz="1800" spc="-5" dirty="0">
                <a:latin typeface="Cambria"/>
                <a:cs typeface="Cambria"/>
              </a:rPr>
              <a:t> respond</a:t>
            </a:r>
            <a:r>
              <a:rPr sz="1800" spc="-25" dirty="0">
                <a:latin typeface="Cambria"/>
                <a:cs typeface="Cambria"/>
              </a:rPr>
              <a:t> </a:t>
            </a:r>
            <a:r>
              <a:rPr sz="1800" spc="-15" dirty="0">
                <a:latin typeface="Cambria"/>
                <a:cs typeface="Cambria"/>
              </a:rPr>
              <a:t>promptly</a:t>
            </a:r>
            <a:r>
              <a:rPr sz="1800" spc="10"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customer</a:t>
            </a:r>
            <a:r>
              <a:rPr sz="1800" spc="55" dirty="0">
                <a:latin typeface="Cambria"/>
                <a:cs typeface="Cambria"/>
              </a:rPr>
              <a:t> </a:t>
            </a:r>
            <a:r>
              <a:rPr sz="1800" dirty="0">
                <a:latin typeface="Cambria"/>
                <a:cs typeface="Cambria"/>
              </a:rPr>
              <a:t>inquiries, </a:t>
            </a:r>
            <a:r>
              <a:rPr sz="1800" spc="-15" dirty="0">
                <a:latin typeface="Cambria"/>
                <a:cs typeface="Cambria"/>
              </a:rPr>
              <a:t>resolve</a:t>
            </a:r>
            <a:r>
              <a:rPr sz="1800" spc="-5" dirty="0">
                <a:latin typeface="Cambria"/>
                <a:cs typeface="Cambria"/>
              </a:rPr>
              <a:t> issues, </a:t>
            </a:r>
            <a:r>
              <a:rPr sz="1800" dirty="0">
                <a:latin typeface="Cambria"/>
                <a:cs typeface="Cambria"/>
              </a:rPr>
              <a:t> And </a:t>
            </a:r>
            <a:r>
              <a:rPr sz="1800" spc="-5" dirty="0">
                <a:latin typeface="Cambria"/>
                <a:cs typeface="Cambria"/>
              </a:rPr>
              <a:t>maintain </a:t>
            </a:r>
            <a:r>
              <a:rPr sz="1800" dirty="0">
                <a:latin typeface="Cambria"/>
                <a:cs typeface="Cambria"/>
              </a:rPr>
              <a:t>a </a:t>
            </a:r>
            <a:r>
              <a:rPr sz="1800" spc="-10" dirty="0">
                <a:latin typeface="Cambria"/>
                <a:cs typeface="Cambria"/>
              </a:rPr>
              <a:t>positive brand </a:t>
            </a:r>
            <a:r>
              <a:rPr sz="1800" spc="-5" dirty="0">
                <a:latin typeface="Cambria"/>
                <a:cs typeface="Cambria"/>
              </a:rPr>
              <a:t>image </a:t>
            </a:r>
            <a:r>
              <a:rPr sz="1800" spc="-15" dirty="0">
                <a:latin typeface="Cambria"/>
                <a:cs typeface="Cambria"/>
              </a:rPr>
              <a:t>through </a:t>
            </a:r>
            <a:r>
              <a:rPr sz="1800" spc="-10" dirty="0">
                <a:latin typeface="Cambria"/>
                <a:cs typeface="Cambria"/>
              </a:rPr>
              <a:t>effective </a:t>
            </a:r>
            <a:r>
              <a:rPr sz="1800" spc="-5" dirty="0">
                <a:latin typeface="Cambria"/>
                <a:cs typeface="Cambria"/>
              </a:rPr>
              <a:t> Communication.</a:t>
            </a:r>
            <a:endParaRPr sz="1800">
              <a:latin typeface="Cambria"/>
              <a:cs typeface="Cambria"/>
            </a:endParaRPr>
          </a:p>
        </p:txBody>
      </p:sp>
      <p:pic>
        <p:nvPicPr>
          <p:cNvPr id="4" name="object 4"/>
          <p:cNvPicPr/>
          <p:nvPr/>
        </p:nvPicPr>
        <p:blipFill>
          <a:blip r:embed="rId2" cstate="print"/>
          <a:stretch>
            <a:fillRect/>
          </a:stretch>
        </p:blipFill>
        <p:spPr>
          <a:xfrm>
            <a:off x="7543800" y="2840735"/>
            <a:ext cx="3810000" cy="28559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14147"/>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20514"/>
            <a:ext cx="9923145" cy="4631396"/>
          </a:xfrm>
          <a:prstGeom prst="rect">
            <a:avLst/>
          </a:prstGeom>
        </p:spPr>
        <p:txBody>
          <a:bodyPr vert="horz" wrap="square" lIns="0" tIns="151765" rIns="0" bIns="0" rtlCol="0">
            <a:spAutoFit/>
          </a:bodyPr>
          <a:lstStyle/>
          <a:p>
            <a:pPr marL="12700">
              <a:lnSpc>
                <a:spcPct val="100000"/>
              </a:lnSpc>
              <a:spcBef>
                <a:spcPts val="1195"/>
              </a:spcBef>
            </a:pPr>
            <a:r>
              <a:rPr sz="2400" b="1" spc="-5" dirty="0">
                <a:latin typeface="Cambria"/>
                <a:cs typeface="Cambria"/>
              </a:rPr>
              <a:t>Strengths</a:t>
            </a:r>
            <a:endParaRPr sz="2400" dirty="0">
              <a:latin typeface="Cambria"/>
              <a:cs typeface="Cambria"/>
            </a:endParaRPr>
          </a:p>
          <a:p>
            <a:pPr marL="297815" indent="-285750">
              <a:lnSpc>
                <a:spcPct val="100000"/>
              </a:lnSpc>
              <a:spcBef>
                <a:spcPts val="815"/>
              </a:spcBef>
              <a:buFont typeface="Wingdings" panose="05000000000000000000" pitchFamily="2" charset="2"/>
              <a:buChar char="Ø"/>
              <a:tabLst>
                <a:tab pos="292735" algn="l"/>
                <a:tab pos="293370" algn="l"/>
              </a:tabLst>
            </a:pPr>
            <a:r>
              <a:rPr sz="1800" spc="-5" dirty="0">
                <a:latin typeface="Cambria"/>
                <a:cs typeface="Cambria"/>
              </a:rPr>
              <a:t>Nestle</a:t>
            </a:r>
            <a:r>
              <a:rPr sz="1800" spc="-10" dirty="0">
                <a:latin typeface="Cambria"/>
                <a:cs typeface="Cambria"/>
              </a:rPr>
              <a:t> </a:t>
            </a:r>
            <a:r>
              <a:rPr sz="1800" dirty="0">
                <a:latin typeface="Cambria"/>
                <a:cs typeface="Cambria"/>
              </a:rPr>
              <a:t>is</a:t>
            </a:r>
            <a:r>
              <a:rPr sz="1800" spc="10" dirty="0">
                <a:latin typeface="Cambria"/>
                <a:cs typeface="Cambria"/>
              </a:rPr>
              <a:t> </a:t>
            </a:r>
            <a:r>
              <a:rPr sz="1800" spc="-5" dirty="0">
                <a:latin typeface="Cambria"/>
                <a:cs typeface="Cambria"/>
              </a:rPr>
              <a:t>recognized</a:t>
            </a:r>
            <a:r>
              <a:rPr sz="1800" spc="-50" dirty="0">
                <a:latin typeface="Cambria"/>
                <a:cs typeface="Cambria"/>
              </a:rPr>
              <a:t> </a:t>
            </a:r>
            <a:r>
              <a:rPr sz="1800" spc="-15" dirty="0">
                <a:latin typeface="Cambria"/>
                <a:cs typeface="Cambria"/>
              </a:rPr>
              <a:t>globally</a:t>
            </a:r>
            <a:r>
              <a:rPr sz="1800" spc="35" dirty="0">
                <a:latin typeface="Cambria"/>
                <a:cs typeface="Cambria"/>
              </a:rPr>
              <a:t> </a:t>
            </a:r>
            <a:r>
              <a:rPr sz="1800" spc="-10" dirty="0">
                <a:latin typeface="Cambria"/>
                <a:cs typeface="Cambria"/>
              </a:rPr>
              <a:t>for</a:t>
            </a:r>
            <a:r>
              <a:rPr sz="1800" spc="15" dirty="0">
                <a:latin typeface="Cambria"/>
                <a:cs typeface="Cambria"/>
              </a:rPr>
              <a:t> </a:t>
            </a:r>
            <a:r>
              <a:rPr sz="1800" dirty="0">
                <a:latin typeface="Cambria"/>
                <a:cs typeface="Cambria"/>
              </a:rPr>
              <a:t>its </a:t>
            </a:r>
            <a:r>
              <a:rPr sz="1800" spc="-10" dirty="0">
                <a:latin typeface="Cambria"/>
                <a:cs typeface="Cambria"/>
              </a:rPr>
              <a:t>trusted</a:t>
            </a:r>
            <a:r>
              <a:rPr sz="1800" spc="45" dirty="0">
                <a:latin typeface="Cambria"/>
                <a:cs typeface="Cambria"/>
              </a:rPr>
              <a:t> </a:t>
            </a:r>
            <a:r>
              <a:rPr sz="1800" spc="-5" dirty="0">
                <a:latin typeface="Cambria"/>
                <a:cs typeface="Cambria"/>
              </a:rPr>
              <a:t>brands,</a:t>
            </a:r>
            <a:r>
              <a:rPr sz="1800" spc="5" dirty="0">
                <a:latin typeface="Cambria"/>
                <a:cs typeface="Cambria"/>
              </a:rPr>
              <a:t> </a:t>
            </a:r>
            <a:r>
              <a:rPr sz="1800" spc="-5" dirty="0">
                <a:latin typeface="Cambria"/>
                <a:cs typeface="Cambria"/>
              </a:rPr>
              <a:t>quality</a:t>
            </a:r>
            <a:r>
              <a:rPr sz="1800" spc="10" dirty="0">
                <a:latin typeface="Cambria"/>
                <a:cs typeface="Cambria"/>
              </a:rPr>
              <a:t> </a:t>
            </a:r>
            <a:r>
              <a:rPr sz="1800" spc="-5" dirty="0">
                <a:latin typeface="Cambria"/>
                <a:cs typeface="Cambria"/>
              </a:rPr>
              <a:t>products,</a:t>
            </a:r>
            <a:r>
              <a:rPr sz="1800" spc="25" dirty="0">
                <a:latin typeface="Cambria"/>
                <a:cs typeface="Cambria"/>
              </a:rPr>
              <a:t> </a:t>
            </a:r>
            <a:r>
              <a:rPr sz="1800" dirty="0">
                <a:latin typeface="Cambria"/>
                <a:cs typeface="Cambria"/>
              </a:rPr>
              <a:t>and </a:t>
            </a:r>
            <a:r>
              <a:rPr sz="1800" spc="-5" dirty="0">
                <a:latin typeface="Cambria"/>
                <a:cs typeface="Cambria"/>
              </a:rPr>
              <a:t>commitment</a:t>
            </a:r>
            <a:r>
              <a:rPr sz="1800" spc="5" dirty="0">
                <a:latin typeface="Cambria"/>
                <a:cs typeface="Cambria"/>
              </a:rPr>
              <a:t> </a:t>
            </a:r>
            <a:r>
              <a:rPr sz="1800" spc="-20" dirty="0">
                <a:latin typeface="Cambria"/>
                <a:cs typeface="Cambria"/>
              </a:rPr>
              <a:t>to</a:t>
            </a:r>
            <a:r>
              <a:rPr sz="1800" spc="10" dirty="0">
                <a:latin typeface="Cambria"/>
                <a:cs typeface="Cambria"/>
              </a:rPr>
              <a:t> </a:t>
            </a:r>
            <a:r>
              <a:rPr sz="1800" spc="-5" dirty="0">
                <a:latin typeface="Cambria"/>
                <a:cs typeface="Cambria"/>
              </a:rPr>
              <a:t>nutrition,</a:t>
            </a:r>
            <a:endParaRPr sz="1800" dirty="0">
              <a:latin typeface="Cambria"/>
              <a:cs typeface="Cambria"/>
            </a:endParaRPr>
          </a:p>
          <a:p>
            <a:pPr marL="265430">
              <a:lnSpc>
                <a:spcPct val="100000"/>
              </a:lnSpc>
              <a:spcBef>
                <a:spcPts val="770"/>
              </a:spcBef>
            </a:pPr>
            <a:r>
              <a:rPr lang="en-IN" sz="1800" spc="-5" dirty="0">
                <a:latin typeface="Cambria"/>
                <a:cs typeface="Cambria"/>
              </a:rPr>
              <a:t> </a:t>
            </a:r>
            <a:r>
              <a:rPr sz="1800" spc="-5" dirty="0">
                <a:latin typeface="Cambria"/>
                <a:cs typeface="Cambria"/>
              </a:rPr>
              <a:t>health,</a:t>
            </a:r>
            <a:r>
              <a:rPr sz="1800" spc="30" dirty="0">
                <a:latin typeface="Cambria"/>
                <a:cs typeface="Cambria"/>
              </a:rPr>
              <a:t> </a:t>
            </a:r>
            <a:r>
              <a:rPr sz="1800" dirty="0">
                <a:latin typeface="Cambria"/>
                <a:cs typeface="Cambria"/>
              </a:rPr>
              <a:t>and</a:t>
            </a:r>
            <a:r>
              <a:rPr sz="1800" spc="-20" dirty="0">
                <a:latin typeface="Cambria"/>
                <a:cs typeface="Cambria"/>
              </a:rPr>
              <a:t> </a:t>
            </a:r>
            <a:r>
              <a:rPr sz="1800" spc="-10" dirty="0">
                <a:latin typeface="Cambria"/>
                <a:cs typeface="Cambria"/>
              </a:rPr>
              <a:t>wellness.</a:t>
            </a:r>
            <a:r>
              <a:rPr sz="1800" spc="30" dirty="0">
                <a:latin typeface="Cambria"/>
                <a:cs typeface="Cambria"/>
              </a:rPr>
              <a:t> </a:t>
            </a:r>
            <a:r>
              <a:rPr sz="1800" spc="-10" dirty="0">
                <a:latin typeface="Cambria"/>
                <a:cs typeface="Cambria"/>
              </a:rPr>
              <a:t>The</a:t>
            </a:r>
            <a:r>
              <a:rPr sz="1800" spc="5" dirty="0">
                <a:latin typeface="Cambria"/>
                <a:cs typeface="Cambria"/>
              </a:rPr>
              <a:t> </a:t>
            </a:r>
            <a:r>
              <a:rPr sz="1800" dirty="0">
                <a:latin typeface="Cambria"/>
                <a:cs typeface="Cambria"/>
              </a:rPr>
              <a:t>company’s</a:t>
            </a:r>
            <a:r>
              <a:rPr sz="1800" spc="-40" dirty="0">
                <a:latin typeface="Cambria"/>
                <a:cs typeface="Cambria"/>
              </a:rPr>
              <a:t> </a:t>
            </a:r>
            <a:r>
              <a:rPr sz="1800" spc="-10" dirty="0">
                <a:latin typeface="Cambria"/>
                <a:cs typeface="Cambria"/>
              </a:rPr>
              <a:t>strong</a:t>
            </a:r>
            <a:r>
              <a:rPr sz="1800" spc="20" dirty="0">
                <a:latin typeface="Cambria"/>
                <a:cs typeface="Cambria"/>
              </a:rPr>
              <a:t> </a:t>
            </a:r>
            <a:r>
              <a:rPr sz="1800" spc="-10" dirty="0">
                <a:latin typeface="Cambria"/>
                <a:cs typeface="Cambria"/>
              </a:rPr>
              <a:t>brand</a:t>
            </a:r>
            <a:r>
              <a:rPr sz="1800" dirty="0">
                <a:latin typeface="Cambria"/>
                <a:cs typeface="Cambria"/>
              </a:rPr>
              <a:t> </a:t>
            </a:r>
            <a:r>
              <a:rPr sz="1800" spc="-5" dirty="0">
                <a:latin typeface="Cambria"/>
                <a:cs typeface="Cambria"/>
              </a:rPr>
              <a:t>equity</a:t>
            </a:r>
            <a:r>
              <a:rPr sz="1800" spc="30" dirty="0">
                <a:latin typeface="Cambria"/>
                <a:cs typeface="Cambria"/>
              </a:rPr>
              <a:t> </a:t>
            </a:r>
            <a:r>
              <a:rPr sz="1800" spc="-5" dirty="0">
                <a:latin typeface="Cambria"/>
                <a:cs typeface="Cambria"/>
              </a:rPr>
              <a:t>instills</a:t>
            </a:r>
            <a:r>
              <a:rPr sz="1800" spc="20" dirty="0">
                <a:latin typeface="Cambria"/>
                <a:cs typeface="Cambria"/>
              </a:rPr>
              <a:t> </a:t>
            </a:r>
            <a:r>
              <a:rPr sz="1800" spc="-5" dirty="0">
                <a:latin typeface="Cambria"/>
                <a:cs typeface="Cambria"/>
              </a:rPr>
              <a:t>consumer</a:t>
            </a:r>
            <a:r>
              <a:rPr sz="1800" spc="-10" dirty="0">
                <a:latin typeface="Cambria"/>
                <a:cs typeface="Cambria"/>
              </a:rPr>
              <a:t> </a:t>
            </a:r>
            <a:r>
              <a:rPr sz="1800" dirty="0">
                <a:latin typeface="Cambria"/>
                <a:cs typeface="Cambria"/>
              </a:rPr>
              <a:t>confidence</a:t>
            </a:r>
            <a:r>
              <a:rPr sz="1800" spc="-55" dirty="0">
                <a:latin typeface="Cambria"/>
                <a:cs typeface="Cambria"/>
              </a:rPr>
              <a:t> </a:t>
            </a:r>
            <a:r>
              <a:rPr sz="1800" dirty="0">
                <a:latin typeface="Cambria"/>
                <a:cs typeface="Cambria"/>
              </a:rPr>
              <a:t>and</a:t>
            </a:r>
            <a:r>
              <a:rPr sz="1800" spc="-20" dirty="0">
                <a:latin typeface="Cambria"/>
                <a:cs typeface="Cambria"/>
              </a:rPr>
              <a:t> </a:t>
            </a:r>
            <a:r>
              <a:rPr sz="1800" spc="-30" dirty="0">
                <a:latin typeface="Cambria"/>
                <a:cs typeface="Cambria"/>
              </a:rPr>
              <a:t>loyalty.</a:t>
            </a:r>
            <a:endParaRPr sz="1800" dirty="0">
              <a:latin typeface="Cambria"/>
              <a:cs typeface="Cambria"/>
            </a:endParaRPr>
          </a:p>
          <a:p>
            <a:pPr marL="297815" indent="-285750">
              <a:lnSpc>
                <a:spcPts val="2050"/>
              </a:lnSpc>
              <a:spcBef>
                <a:spcPts val="795"/>
              </a:spcBef>
              <a:buFont typeface="Wingdings" panose="05000000000000000000" pitchFamily="2" charset="2"/>
              <a:buChar char="Ø"/>
              <a:tabLst>
                <a:tab pos="292735" algn="l"/>
                <a:tab pos="293370" algn="l"/>
              </a:tabLst>
            </a:pPr>
            <a:r>
              <a:rPr sz="1800" spc="-10" dirty="0">
                <a:latin typeface="Cambria"/>
                <a:cs typeface="Cambria"/>
              </a:rPr>
              <a:t>Innovation</a:t>
            </a:r>
            <a:r>
              <a:rPr sz="1800" spc="-30"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R&amp;D</a:t>
            </a:r>
            <a:r>
              <a:rPr sz="1800" spc="-20" dirty="0">
                <a:latin typeface="Cambria"/>
                <a:cs typeface="Cambria"/>
              </a:rPr>
              <a:t> </a:t>
            </a:r>
            <a:r>
              <a:rPr sz="1800" spc="-5" dirty="0">
                <a:latin typeface="Cambria"/>
                <a:cs typeface="Cambria"/>
              </a:rPr>
              <a:t>Nestle</a:t>
            </a:r>
            <a:r>
              <a:rPr sz="1800" dirty="0">
                <a:latin typeface="Cambria"/>
                <a:cs typeface="Cambria"/>
              </a:rPr>
              <a:t> </a:t>
            </a:r>
            <a:r>
              <a:rPr sz="1800" spc="-10" dirty="0">
                <a:latin typeface="Cambria"/>
                <a:cs typeface="Cambria"/>
              </a:rPr>
              <a:t>invests significantly</a:t>
            </a:r>
            <a:r>
              <a:rPr sz="1800" spc="20" dirty="0">
                <a:latin typeface="Cambria"/>
                <a:cs typeface="Cambria"/>
              </a:rPr>
              <a:t> </a:t>
            </a:r>
            <a:r>
              <a:rPr sz="1800" dirty="0">
                <a:latin typeface="Cambria"/>
                <a:cs typeface="Cambria"/>
              </a:rPr>
              <a:t>in</a:t>
            </a:r>
            <a:r>
              <a:rPr sz="1800" spc="5" dirty="0">
                <a:latin typeface="Cambria"/>
                <a:cs typeface="Cambria"/>
              </a:rPr>
              <a:t> </a:t>
            </a:r>
            <a:r>
              <a:rPr sz="1800" spc="-5" dirty="0">
                <a:latin typeface="Cambria"/>
                <a:cs typeface="Cambria"/>
              </a:rPr>
              <a:t>research</a:t>
            </a:r>
            <a:r>
              <a:rPr sz="1800" spc="-45" dirty="0">
                <a:latin typeface="Cambria"/>
                <a:cs typeface="Cambria"/>
              </a:rPr>
              <a:t> </a:t>
            </a:r>
            <a:r>
              <a:rPr sz="1800" dirty="0">
                <a:latin typeface="Cambria"/>
                <a:cs typeface="Cambria"/>
              </a:rPr>
              <a:t>and</a:t>
            </a:r>
            <a:r>
              <a:rPr sz="1800" spc="5" dirty="0">
                <a:latin typeface="Cambria"/>
                <a:cs typeface="Cambria"/>
              </a:rPr>
              <a:t> </a:t>
            </a:r>
            <a:r>
              <a:rPr sz="1800" spc="-5" dirty="0">
                <a:latin typeface="Cambria"/>
                <a:cs typeface="Cambria"/>
              </a:rPr>
              <a:t>development,</a:t>
            </a:r>
            <a:r>
              <a:rPr sz="1800" spc="-40" dirty="0">
                <a:latin typeface="Cambria"/>
                <a:cs typeface="Cambria"/>
              </a:rPr>
              <a:t> </a:t>
            </a:r>
            <a:r>
              <a:rPr sz="1800" spc="-10" dirty="0">
                <a:latin typeface="Cambria"/>
                <a:cs typeface="Cambria"/>
              </a:rPr>
              <a:t>driving</a:t>
            </a:r>
            <a:r>
              <a:rPr sz="1800" spc="20" dirty="0">
                <a:latin typeface="Cambria"/>
                <a:cs typeface="Cambria"/>
              </a:rPr>
              <a:t> </a:t>
            </a:r>
            <a:r>
              <a:rPr sz="1800" spc="-10" dirty="0">
                <a:latin typeface="Cambria"/>
                <a:cs typeface="Cambria"/>
              </a:rPr>
              <a:t>innovation</a:t>
            </a:r>
            <a:r>
              <a:rPr sz="1800" spc="-50" dirty="0">
                <a:latin typeface="Cambria"/>
                <a:cs typeface="Cambria"/>
              </a:rPr>
              <a:t> </a:t>
            </a:r>
            <a:r>
              <a:rPr sz="1800" dirty="0">
                <a:latin typeface="Cambria"/>
                <a:cs typeface="Cambria"/>
              </a:rPr>
              <a:t>in</a:t>
            </a:r>
            <a:r>
              <a:rPr lang="en-IN" sz="1800" dirty="0">
                <a:latin typeface="Cambria"/>
                <a:cs typeface="Cambria"/>
              </a:rPr>
              <a:t> </a:t>
            </a:r>
            <a:r>
              <a:rPr sz="1800" spc="-5" dirty="0">
                <a:latin typeface="Cambria"/>
                <a:cs typeface="Cambria"/>
              </a:rPr>
              <a:t>product</a:t>
            </a:r>
            <a:r>
              <a:rPr sz="1800" dirty="0">
                <a:latin typeface="Cambria"/>
                <a:cs typeface="Cambria"/>
              </a:rPr>
              <a:t> </a:t>
            </a:r>
            <a:r>
              <a:rPr sz="1800" spc="-5" dirty="0">
                <a:latin typeface="Cambria"/>
                <a:cs typeface="Cambria"/>
              </a:rPr>
              <a:t>formulations,</a:t>
            </a:r>
            <a:r>
              <a:rPr sz="1800" spc="20" dirty="0">
                <a:latin typeface="Cambria"/>
                <a:cs typeface="Cambria"/>
              </a:rPr>
              <a:t> </a:t>
            </a:r>
            <a:r>
              <a:rPr sz="1800" spc="-5" dirty="0">
                <a:latin typeface="Cambria"/>
                <a:cs typeface="Cambria"/>
              </a:rPr>
              <a:t>packaging,</a:t>
            </a:r>
            <a:r>
              <a:rPr sz="1800" spc="-20" dirty="0">
                <a:latin typeface="Cambria"/>
                <a:cs typeface="Cambria"/>
              </a:rPr>
              <a:t> </a:t>
            </a:r>
            <a:r>
              <a:rPr sz="1800" spc="-15" dirty="0">
                <a:latin typeface="Cambria"/>
                <a:cs typeface="Cambria"/>
              </a:rPr>
              <a:t>sustainability,</a:t>
            </a:r>
            <a:r>
              <a:rPr sz="1800" spc="3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health-focused </a:t>
            </a:r>
            <a:r>
              <a:rPr sz="1800" spc="-10" dirty="0">
                <a:latin typeface="Cambria"/>
                <a:cs typeface="Cambria"/>
              </a:rPr>
              <a:t>initiatives.</a:t>
            </a:r>
            <a:endParaRPr sz="1800" dirty="0">
              <a:latin typeface="Cambria"/>
              <a:cs typeface="Cambria"/>
            </a:endParaRPr>
          </a:p>
          <a:p>
            <a:pPr marL="297815" indent="-285750">
              <a:lnSpc>
                <a:spcPts val="2050"/>
              </a:lnSpc>
              <a:spcBef>
                <a:spcPts val="795"/>
              </a:spcBef>
              <a:buFont typeface="Wingdings" panose="05000000000000000000" pitchFamily="2" charset="2"/>
              <a:buChar char="Ø"/>
              <a:tabLst>
                <a:tab pos="292735" algn="l"/>
                <a:tab pos="293370" algn="l"/>
              </a:tabLst>
            </a:pPr>
            <a:r>
              <a:rPr sz="1800" spc="-5" dirty="0">
                <a:latin typeface="Cambria"/>
                <a:cs typeface="Cambria"/>
              </a:rPr>
              <a:t>Efficient</a:t>
            </a:r>
            <a:r>
              <a:rPr sz="1800" spc="-15" dirty="0">
                <a:latin typeface="Cambria"/>
                <a:cs typeface="Cambria"/>
              </a:rPr>
              <a:t> Supply</a:t>
            </a:r>
            <a:r>
              <a:rPr sz="1800" spc="20" dirty="0">
                <a:latin typeface="Cambria"/>
                <a:cs typeface="Cambria"/>
              </a:rPr>
              <a:t> </a:t>
            </a:r>
            <a:r>
              <a:rPr sz="1800" spc="-5" dirty="0">
                <a:latin typeface="Cambria"/>
                <a:cs typeface="Cambria"/>
              </a:rPr>
              <a:t>Chain</a:t>
            </a:r>
            <a:r>
              <a:rPr sz="1800" dirty="0">
                <a:latin typeface="Cambria"/>
                <a:cs typeface="Cambria"/>
              </a:rPr>
              <a:t> </a:t>
            </a:r>
            <a:r>
              <a:rPr sz="1800" spc="-5" dirty="0">
                <a:latin typeface="Cambria"/>
                <a:cs typeface="Cambria"/>
              </a:rPr>
              <a:t>well-established</a:t>
            </a:r>
            <a:r>
              <a:rPr sz="1800" spc="25" dirty="0">
                <a:latin typeface="Cambria"/>
                <a:cs typeface="Cambria"/>
              </a:rPr>
              <a:t> </a:t>
            </a:r>
            <a:r>
              <a:rPr sz="1800" spc="-5" dirty="0">
                <a:latin typeface="Cambria"/>
                <a:cs typeface="Cambria"/>
              </a:rPr>
              <a:t>network</a:t>
            </a:r>
            <a:r>
              <a:rPr sz="1800" spc="-10" dirty="0">
                <a:latin typeface="Cambria"/>
                <a:cs typeface="Cambria"/>
              </a:rPr>
              <a:t> </a:t>
            </a:r>
            <a:r>
              <a:rPr sz="1800" spc="-5" dirty="0">
                <a:latin typeface="Cambria"/>
                <a:cs typeface="Cambria"/>
              </a:rPr>
              <a:t>ensuring</a:t>
            </a:r>
            <a:r>
              <a:rPr sz="1800" spc="15" dirty="0">
                <a:latin typeface="Cambria"/>
                <a:cs typeface="Cambria"/>
              </a:rPr>
              <a:t> </a:t>
            </a:r>
            <a:r>
              <a:rPr sz="1800" spc="-15" dirty="0">
                <a:latin typeface="Cambria"/>
                <a:cs typeface="Cambria"/>
              </a:rPr>
              <a:t>timely</a:t>
            </a:r>
            <a:r>
              <a:rPr sz="1800" spc="45" dirty="0">
                <a:latin typeface="Cambria"/>
                <a:cs typeface="Cambria"/>
              </a:rPr>
              <a:t> </a:t>
            </a:r>
            <a:r>
              <a:rPr sz="1800" spc="-25" dirty="0">
                <a:latin typeface="Cambria"/>
                <a:cs typeface="Cambria"/>
              </a:rPr>
              <a:t>delivery.</a:t>
            </a:r>
            <a:r>
              <a:rPr sz="1800" spc="-15" dirty="0">
                <a:latin typeface="Cambria"/>
                <a:cs typeface="Cambria"/>
              </a:rPr>
              <a:t> Effective</a:t>
            </a:r>
            <a:r>
              <a:rPr sz="1800" dirty="0">
                <a:latin typeface="Cambria"/>
                <a:cs typeface="Cambria"/>
              </a:rPr>
              <a:t> </a:t>
            </a:r>
            <a:r>
              <a:rPr sz="1800" spc="-5" dirty="0">
                <a:latin typeface="Cambria"/>
                <a:cs typeface="Cambria"/>
              </a:rPr>
              <a:t>Marketing</a:t>
            </a:r>
            <a:r>
              <a:rPr sz="1800" spc="-30" dirty="0">
                <a:latin typeface="Cambria"/>
                <a:cs typeface="Cambria"/>
              </a:rPr>
              <a:t> </a:t>
            </a:r>
            <a:r>
              <a:rPr sz="1800" spc="-5" dirty="0">
                <a:latin typeface="Cambria"/>
                <a:cs typeface="Cambria"/>
              </a:rPr>
              <a:t>and</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communication</a:t>
            </a:r>
            <a:r>
              <a:rPr sz="1800" spc="-40" dirty="0">
                <a:latin typeface="Cambria"/>
                <a:cs typeface="Cambria"/>
              </a:rPr>
              <a:t> </a:t>
            </a:r>
            <a:r>
              <a:rPr sz="1800" spc="-10" dirty="0">
                <a:latin typeface="Cambria"/>
                <a:cs typeface="Cambria"/>
              </a:rPr>
              <a:t>strategies.</a:t>
            </a:r>
            <a:endParaRPr sz="1800" dirty="0">
              <a:latin typeface="Cambria"/>
              <a:cs typeface="Cambria"/>
            </a:endParaRPr>
          </a:p>
          <a:p>
            <a:pPr>
              <a:lnSpc>
                <a:spcPct val="100000"/>
              </a:lnSpc>
              <a:spcBef>
                <a:spcPts val="50"/>
              </a:spcBef>
            </a:pPr>
            <a:endParaRPr sz="3050" dirty="0">
              <a:latin typeface="Cambria"/>
              <a:cs typeface="Cambria"/>
            </a:endParaRPr>
          </a:p>
          <a:p>
            <a:pPr marL="12700">
              <a:lnSpc>
                <a:spcPct val="100000"/>
              </a:lnSpc>
            </a:pPr>
            <a:r>
              <a:rPr sz="2400" b="1" spc="-20" dirty="0">
                <a:latin typeface="Cambria"/>
                <a:cs typeface="Cambria"/>
              </a:rPr>
              <a:t>Weakness</a:t>
            </a:r>
            <a:endParaRPr sz="2400" dirty="0">
              <a:latin typeface="Cambria"/>
              <a:cs typeface="Cambria"/>
            </a:endParaRPr>
          </a:p>
          <a:p>
            <a:pPr marL="307975" indent="-295910">
              <a:lnSpc>
                <a:spcPct val="100000"/>
              </a:lnSpc>
              <a:spcBef>
                <a:spcPts val="1320"/>
              </a:spcBef>
              <a:buSzPct val="133333"/>
              <a:buFont typeface="Wingdings" panose="05000000000000000000" pitchFamily="2" charset="2"/>
              <a:buChar char="Ø"/>
              <a:tabLst>
                <a:tab pos="307975" algn="l"/>
                <a:tab pos="308610" algn="l"/>
              </a:tabLst>
            </a:pPr>
            <a:r>
              <a:rPr sz="1800" spc="-5" dirty="0">
                <a:latin typeface="Cambria"/>
                <a:cs typeface="Cambria"/>
              </a:rPr>
              <a:t>Overreliance</a:t>
            </a:r>
            <a:r>
              <a:rPr sz="1800" spc="-55" dirty="0">
                <a:latin typeface="Cambria"/>
                <a:cs typeface="Cambria"/>
              </a:rPr>
              <a:t> </a:t>
            </a:r>
            <a:r>
              <a:rPr sz="1800" dirty="0">
                <a:latin typeface="Cambria"/>
                <a:cs typeface="Cambria"/>
              </a:rPr>
              <a:t>on</a:t>
            </a:r>
            <a:r>
              <a:rPr sz="1800" spc="-5" dirty="0">
                <a:latin typeface="Cambria"/>
                <a:cs typeface="Cambria"/>
              </a:rPr>
              <a:t> </a:t>
            </a:r>
            <a:r>
              <a:rPr sz="1800" spc="-10" dirty="0">
                <a:latin typeface="Cambria"/>
                <a:cs typeface="Cambria"/>
              </a:rPr>
              <a:t>mature</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dirty="0">
                <a:latin typeface="Cambria"/>
                <a:cs typeface="Cambria"/>
              </a:rPr>
              <a:t>dependence</a:t>
            </a:r>
            <a:r>
              <a:rPr sz="1800" spc="-75" dirty="0">
                <a:latin typeface="Cambria"/>
                <a:cs typeface="Cambria"/>
              </a:rPr>
              <a:t> </a:t>
            </a:r>
            <a:r>
              <a:rPr sz="1800" dirty="0">
                <a:latin typeface="Cambria"/>
                <a:cs typeface="Cambria"/>
              </a:rPr>
              <a:t>on</a:t>
            </a:r>
            <a:r>
              <a:rPr sz="1800" spc="-5" dirty="0">
                <a:latin typeface="Cambria"/>
                <a:cs typeface="Cambria"/>
              </a:rPr>
              <a:t> </a:t>
            </a:r>
            <a:r>
              <a:rPr sz="1800" spc="-10" dirty="0">
                <a:latin typeface="Cambria"/>
                <a:cs typeface="Cambria"/>
              </a:rPr>
              <a:t>saturated</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spc="-10" dirty="0">
                <a:latin typeface="Cambria"/>
                <a:cs typeface="Cambria"/>
              </a:rPr>
              <a:t>for </a:t>
            </a:r>
            <a:r>
              <a:rPr sz="1800" spc="-15" dirty="0">
                <a:latin typeface="Cambria"/>
                <a:cs typeface="Cambria"/>
              </a:rPr>
              <a:t>revenue</a:t>
            </a:r>
            <a:r>
              <a:rPr sz="1800" dirty="0">
                <a:latin typeface="Cambria"/>
                <a:cs typeface="Cambria"/>
              </a:rPr>
              <a:t> </a:t>
            </a:r>
            <a:r>
              <a:rPr sz="1800" spc="-10" dirty="0">
                <a:latin typeface="Cambria"/>
                <a:cs typeface="Cambria"/>
              </a:rPr>
              <a:t>growth.</a:t>
            </a:r>
            <a:endParaRPr sz="1800" dirty="0">
              <a:latin typeface="Cambria"/>
              <a:cs typeface="Cambria"/>
            </a:endParaRPr>
          </a:p>
          <a:p>
            <a:pPr marL="298450" indent="-285750">
              <a:lnSpc>
                <a:spcPct val="100000"/>
              </a:lnSpc>
              <a:spcBef>
                <a:spcPts val="915"/>
              </a:spcBef>
              <a:buFont typeface="Wingdings" panose="05000000000000000000" pitchFamily="2" charset="2"/>
              <a:buChar char="Ø"/>
              <a:tabLst>
                <a:tab pos="240665" algn="l"/>
                <a:tab pos="241300" algn="l"/>
              </a:tabLst>
            </a:pPr>
            <a:r>
              <a:rPr sz="1800" spc="-5" dirty="0">
                <a:latin typeface="Cambria"/>
                <a:cs typeface="Cambria"/>
              </a:rPr>
              <a:t>Environmental</a:t>
            </a:r>
            <a:r>
              <a:rPr sz="1800" spc="-45" dirty="0">
                <a:latin typeface="Cambria"/>
                <a:cs typeface="Cambria"/>
              </a:rPr>
              <a:t> </a:t>
            </a:r>
            <a:r>
              <a:rPr sz="1800" dirty="0">
                <a:latin typeface="Cambria"/>
                <a:cs typeface="Cambria"/>
              </a:rPr>
              <a:t>Concerns</a:t>
            </a:r>
            <a:r>
              <a:rPr sz="1800" spc="-20" dirty="0">
                <a:latin typeface="Cambria"/>
                <a:cs typeface="Cambria"/>
              </a:rPr>
              <a:t> </a:t>
            </a:r>
            <a:r>
              <a:rPr sz="1800" spc="-5" dirty="0">
                <a:latin typeface="Cambria"/>
                <a:cs typeface="Cambria"/>
              </a:rPr>
              <a:t>criticisms</a:t>
            </a:r>
            <a:r>
              <a:rPr sz="1800" spc="25" dirty="0">
                <a:latin typeface="Cambria"/>
                <a:cs typeface="Cambria"/>
              </a:rPr>
              <a:t> </a:t>
            </a:r>
            <a:r>
              <a:rPr sz="1800" spc="-10" dirty="0">
                <a:latin typeface="Cambria"/>
                <a:cs typeface="Cambria"/>
              </a:rPr>
              <a:t>related </a:t>
            </a:r>
            <a:r>
              <a:rPr sz="1800" spc="-20" dirty="0">
                <a:latin typeface="Cambria"/>
                <a:cs typeface="Cambria"/>
              </a:rPr>
              <a:t>to</a:t>
            </a:r>
            <a:r>
              <a:rPr sz="1800" spc="10" dirty="0">
                <a:latin typeface="Cambria"/>
                <a:cs typeface="Cambria"/>
              </a:rPr>
              <a:t> </a:t>
            </a:r>
            <a:r>
              <a:rPr sz="1800" spc="-5" dirty="0">
                <a:latin typeface="Cambria"/>
                <a:cs typeface="Cambria"/>
              </a:rPr>
              <a:t>environmental</a:t>
            </a:r>
            <a:r>
              <a:rPr sz="1800" spc="-60" dirty="0">
                <a:latin typeface="Cambria"/>
                <a:cs typeface="Cambria"/>
              </a:rPr>
              <a:t> </a:t>
            </a:r>
            <a:r>
              <a:rPr sz="1800" dirty="0">
                <a:latin typeface="Cambria"/>
                <a:cs typeface="Cambria"/>
              </a:rPr>
              <a:t>impact</a:t>
            </a:r>
            <a:r>
              <a:rPr sz="1800" spc="-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sustainability</a:t>
            </a:r>
            <a:r>
              <a:rPr sz="1800" spc="35" dirty="0">
                <a:latin typeface="Cambria"/>
                <a:cs typeface="Cambria"/>
              </a:rPr>
              <a:t> </a:t>
            </a:r>
            <a:r>
              <a:rPr sz="1800" spc="-5" dirty="0">
                <a:latin typeface="Cambria"/>
                <a:cs typeface="Cambria"/>
              </a:rPr>
              <a:t>practices.</a:t>
            </a:r>
            <a:endParaRPr sz="1800" dirty="0">
              <a:latin typeface="Cambria"/>
              <a:cs typeface="Cambria"/>
            </a:endParaRPr>
          </a:p>
          <a:p>
            <a:pPr marL="298450" indent="-285750">
              <a:lnSpc>
                <a:spcPct val="100000"/>
              </a:lnSpc>
              <a:spcBef>
                <a:spcPts val="795"/>
              </a:spcBef>
              <a:buFont typeface="Wingdings" panose="05000000000000000000" pitchFamily="2" charset="2"/>
              <a:buChar char="Ø"/>
              <a:tabLst>
                <a:tab pos="240665" algn="l"/>
                <a:tab pos="241300" algn="l"/>
              </a:tabLst>
            </a:pPr>
            <a:r>
              <a:rPr sz="1800" spc="-5" dirty="0">
                <a:latin typeface="Cambria"/>
                <a:cs typeface="Cambria"/>
              </a:rPr>
              <a:t>Legal</a:t>
            </a:r>
            <a:r>
              <a:rPr sz="1800" spc="-20" dirty="0">
                <a:latin typeface="Cambria"/>
                <a:cs typeface="Cambria"/>
              </a:rPr>
              <a:t> </a:t>
            </a:r>
            <a:r>
              <a:rPr sz="1800" dirty="0">
                <a:latin typeface="Cambria"/>
                <a:cs typeface="Cambria"/>
              </a:rPr>
              <a:t>and </a:t>
            </a:r>
            <a:r>
              <a:rPr sz="1800" spc="-10" dirty="0">
                <a:latin typeface="Cambria"/>
                <a:cs typeface="Cambria"/>
              </a:rPr>
              <a:t>regulatory</a:t>
            </a:r>
            <a:r>
              <a:rPr sz="1800" spc="25" dirty="0">
                <a:latin typeface="Cambria"/>
                <a:cs typeface="Cambria"/>
              </a:rPr>
              <a:t> </a:t>
            </a:r>
            <a:r>
              <a:rPr sz="1800" spc="-5" dirty="0">
                <a:latin typeface="Cambria"/>
                <a:cs typeface="Cambria"/>
              </a:rPr>
              <a:t>challenges</a:t>
            </a:r>
            <a:r>
              <a:rPr sz="1800" spc="-15" dirty="0">
                <a:latin typeface="Cambria"/>
                <a:cs typeface="Cambria"/>
              </a:rPr>
              <a:t> </a:t>
            </a:r>
            <a:r>
              <a:rPr sz="1800" spc="-5" dirty="0">
                <a:latin typeface="Cambria"/>
                <a:cs typeface="Cambria"/>
              </a:rPr>
              <a:t>facing</a:t>
            </a:r>
            <a:r>
              <a:rPr sz="1800" spc="-35" dirty="0">
                <a:latin typeface="Cambria"/>
                <a:cs typeface="Cambria"/>
              </a:rPr>
              <a:t> </a:t>
            </a:r>
            <a:r>
              <a:rPr sz="1800" spc="-5" dirty="0">
                <a:latin typeface="Cambria"/>
                <a:cs typeface="Cambria"/>
              </a:rPr>
              <a:t>legal</a:t>
            </a:r>
            <a:r>
              <a:rPr sz="1800" spc="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regulatory</a:t>
            </a:r>
            <a:r>
              <a:rPr sz="1800" spc="45" dirty="0">
                <a:latin typeface="Cambria"/>
                <a:cs typeface="Cambria"/>
              </a:rPr>
              <a:t> </a:t>
            </a:r>
            <a:r>
              <a:rPr sz="1800" spc="-10" dirty="0">
                <a:latin typeface="Cambria"/>
                <a:cs typeface="Cambria"/>
              </a:rPr>
              <a:t>hurdles</a:t>
            </a:r>
            <a:r>
              <a:rPr sz="1800" spc="5"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various</a:t>
            </a:r>
            <a:r>
              <a:rPr sz="1800" spc="10" dirty="0">
                <a:latin typeface="Cambria"/>
                <a:cs typeface="Cambria"/>
              </a:rPr>
              <a:t> </a:t>
            </a:r>
            <a:r>
              <a:rPr sz="1800" spc="-10" dirty="0">
                <a:latin typeface="Cambria"/>
                <a:cs typeface="Cambria"/>
              </a:rPr>
              <a:t>markets.</a:t>
            </a:r>
            <a:endParaRPr sz="1800"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TotalTime>
  <Words>4253</Words>
  <Application>Microsoft Office PowerPoint</Application>
  <PresentationFormat>Widescreen</PresentationFormat>
  <Paragraphs>297</Paragraphs>
  <Slides>40</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Arial Black</vt:lpstr>
      <vt:lpstr>Arial MT</vt:lpstr>
      <vt:lpstr>Calibri</vt:lpstr>
      <vt:lpstr>Cambria</vt:lpstr>
      <vt:lpstr>Söhne</vt:lpstr>
      <vt:lpstr>Trebuchet MS</vt:lpstr>
      <vt:lpstr>Wingdings</vt:lpstr>
      <vt:lpstr>Wingdings 3</vt:lpstr>
      <vt:lpstr>Office Theme</vt:lpstr>
      <vt:lpstr>Facet</vt:lpstr>
      <vt:lpstr> Dr.Lankapalli  Bullayya  Degree &amp; PG College    Team Leader ( Aguru Raviteja )  Arjalla Hareesh  Baswa David Raju  Dasari Pardha Saradhi</vt:lpstr>
      <vt:lpstr>Index</vt:lpstr>
      <vt:lpstr>Part-1 Brand study, Competitor Analysis &amp;</vt:lpstr>
      <vt:lpstr>Brand study (Mission/Values &amp; USP)</vt:lpstr>
      <vt:lpstr>Brand study (Brand Tone &amp; KPI)</vt:lpstr>
      <vt:lpstr>Buyer/Audience Persona</vt:lpstr>
      <vt:lpstr>Part 1: Brand study, Competitor Analysis &amp; Buyer’s/Audience’s</vt:lpstr>
      <vt:lpstr>Competitor 1: Nestle</vt:lpstr>
      <vt:lpstr>Swot</vt:lpstr>
      <vt:lpstr>Swot</vt:lpstr>
      <vt:lpstr>Competitor 2: Parle Platina</vt:lpstr>
      <vt:lpstr>Swot</vt:lpstr>
      <vt:lpstr>Swot</vt:lpstr>
      <vt:lpstr>Competitor 3: Amul</vt:lpstr>
      <vt:lpstr>Swot</vt:lpstr>
      <vt:lpstr>Swot</vt:lpstr>
      <vt:lpstr>Part 2: SEO &amp; Keyword Research</vt:lpstr>
      <vt:lpstr>SEO Audit</vt:lpstr>
      <vt:lpstr>SEO Audit</vt:lpstr>
      <vt:lpstr>Keyword Research</vt:lpstr>
      <vt:lpstr>On page Optimization</vt:lpstr>
      <vt:lpstr>On page Optimization (Content Optimization)</vt:lpstr>
      <vt:lpstr>Document the challenges faced during the research and analysis phase, as well as the key insights gained from the keyword research process.</vt:lpstr>
      <vt:lpstr>Part 3: Content Ideas and Marketing Strategies</vt:lpstr>
      <vt:lpstr>Content Calendar for the month of April 2024</vt:lpstr>
      <vt:lpstr>Strategy, Aim and the Idea behind this story</vt:lpstr>
      <vt:lpstr>Strategy, Aim and the Idea behind this post</vt:lpstr>
      <vt:lpstr>Part 3: Content Ideas and Marketing Strategies</vt:lpstr>
      <vt:lpstr>PART 4:Content Creation and Curation</vt:lpstr>
      <vt:lpstr>Format 1 : Static Post on Britannia Milk and Curd</vt:lpstr>
      <vt:lpstr>Format 2: Reel post on Britannia products</vt:lpstr>
      <vt:lpstr>Format 3- Festivals Post on Britannia Rolls Yo!</vt:lpstr>
      <vt:lpstr>Instagram Story</vt:lpstr>
      <vt:lpstr>Highlights for Story.</vt:lpstr>
      <vt:lpstr>Story Insights – Q&amp;A</vt:lpstr>
      <vt:lpstr>Part 4: Content Creation and Editing</vt:lpstr>
      <vt:lpstr>Instagram post</vt:lpstr>
      <vt:lpstr>Instagram Story</vt:lpstr>
      <vt:lpstr>Instagram Story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Dr.Lankapalli  Bullayya  Degree &amp; PG College    Team Leader( A.Raviteja )  1.A.Hareesh  2.B.David Raju  3.D.Pardha Saradhi</dc:title>
  <dc:creator>Kali lolla</dc:creator>
  <cp:lastModifiedBy>Kali lolla</cp:lastModifiedBy>
  <cp:revision>21</cp:revision>
  <dcterms:created xsi:type="dcterms:W3CDTF">2024-04-26T09:54:09Z</dcterms:created>
  <dcterms:modified xsi:type="dcterms:W3CDTF">2024-04-30T03:02:47Z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Microsoft® PowerPoint® 2016</vt:lpwstr>
  </property>
  <property fmtid="{D5CDD505-2E9C-101B-9397-08002B2CF9AE}" pid="4" name="LastSaved">
    <vt:filetime>2024-04-26T00:00:00Z</vt:filetime>
  </property>
</Properties>
</file>