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9" r:id="rId3"/>
    <p:sldId id="261" r:id="rId4"/>
    <p:sldId id="262" r:id="rId5"/>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C4DA"/>
    <a:srgbClr val="F5F0F8"/>
    <a:srgbClr val="FDFBFE"/>
    <a:srgbClr val="F0EC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197"/>
  </p:normalViewPr>
  <p:slideViewPr>
    <p:cSldViewPr snapToGrid="0">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A2AF3-6116-47A6-96CE-5FAC97D760E4}"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CF28121-FFE4-4D4A-81B8-22BD5BF90587}">
      <dgm:prSet/>
      <dgm:spPr/>
      <dgm:t>
        <a:bodyPr/>
        <a:lstStyle/>
        <a:p>
          <a:r>
            <a:rPr lang="en-GB"/>
            <a:t>Does stress improve grades? </a:t>
          </a:r>
          <a:endParaRPr lang="en-US"/>
        </a:p>
      </dgm:t>
    </dgm:pt>
    <dgm:pt modelId="{DD3E6C4D-1CFA-4054-BC9C-5B737BA297AB}" type="parTrans" cxnId="{D5A04632-617D-4DD4-ADEB-DA00C619BB36}">
      <dgm:prSet/>
      <dgm:spPr/>
      <dgm:t>
        <a:bodyPr/>
        <a:lstStyle/>
        <a:p>
          <a:endParaRPr lang="en-US"/>
        </a:p>
      </dgm:t>
    </dgm:pt>
    <dgm:pt modelId="{D599028C-DE64-4E2E-AA52-BE689F2CDBA7}" type="sibTrans" cxnId="{D5A04632-617D-4DD4-ADEB-DA00C619BB36}">
      <dgm:prSet/>
      <dgm:spPr/>
      <dgm:t>
        <a:bodyPr/>
        <a:lstStyle/>
        <a:p>
          <a:endParaRPr lang="en-US"/>
        </a:p>
      </dgm:t>
    </dgm:pt>
    <dgm:pt modelId="{2F6E9344-03E0-4698-9E8D-F977AF968C30}">
      <dgm:prSet/>
      <dgm:spPr/>
      <dgm:t>
        <a:bodyPr/>
        <a:lstStyle/>
        <a:p>
          <a:r>
            <a:rPr lang="en-GB" dirty="0"/>
            <a:t>Are personality trades correlated with stress?</a:t>
          </a:r>
          <a:endParaRPr lang="en-US" dirty="0"/>
        </a:p>
      </dgm:t>
    </dgm:pt>
    <dgm:pt modelId="{7228F436-DE57-4A42-B5D9-4ABE0BA6459B}" type="parTrans" cxnId="{442BA20E-C000-4D74-AB59-C4F05C8F9B78}">
      <dgm:prSet/>
      <dgm:spPr/>
      <dgm:t>
        <a:bodyPr/>
        <a:lstStyle/>
        <a:p>
          <a:endParaRPr lang="en-US"/>
        </a:p>
      </dgm:t>
    </dgm:pt>
    <dgm:pt modelId="{28035360-51F3-48CD-8250-0456509AC48C}" type="sibTrans" cxnId="{442BA20E-C000-4D74-AB59-C4F05C8F9B78}">
      <dgm:prSet/>
      <dgm:spPr/>
      <dgm:t>
        <a:bodyPr/>
        <a:lstStyle/>
        <a:p>
          <a:endParaRPr lang="en-US"/>
        </a:p>
      </dgm:t>
    </dgm:pt>
    <dgm:pt modelId="{66200A59-56A6-4345-8780-93F248C85A9D}">
      <dgm:prSet/>
      <dgm:spPr/>
      <dgm:t>
        <a:bodyPr/>
        <a:lstStyle/>
        <a:p>
          <a:r>
            <a:rPr lang="en-GB"/>
            <a:t>Are personality trades correlated with grades? </a:t>
          </a:r>
          <a:endParaRPr lang="en-US"/>
        </a:p>
      </dgm:t>
    </dgm:pt>
    <dgm:pt modelId="{2F773E5A-580E-4A04-A05C-589EA3C36B57}" type="parTrans" cxnId="{27C59C64-3C4B-408A-8E3B-509B16D7ACEF}">
      <dgm:prSet/>
      <dgm:spPr/>
      <dgm:t>
        <a:bodyPr/>
        <a:lstStyle/>
        <a:p>
          <a:endParaRPr lang="en-US"/>
        </a:p>
      </dgm:t>
    </dgm:pt>
    <dgm:pt modelId="{714426AF-6C7D-4279-BAC3-23B2EC04103E}" type="sibTrans" cxnId="{27C59C64-3C4B-408A-8E3B-509B16D7ACEF}">
      <dgm:prSet/>
      <dgm:spPr/>
      <dgm:t>
        <a:bodyPr/>
        <a:lstStyle/>
        <a:p>
          <a:endParaRPr lang="en-US"/>
        </a:p>
      </dgm:t>
    </dgm:pt>
    <dgm:pt modelId="{C8EC15EF-F9F7-4C0E-911C-76157AC6241D}">
      <dgm:prSet/>
      <dgm:spPr/>
      <dgm:t>
        <a:bodyPr/>
        <a:lstStyle/>
        <a:p>
          <a:endParaRPr lang="en-US"/>
        </a:p>
      </dgm:t>
    </dgm:pt>
    <dgm:pt modelId="{8704E5CD-9FB3-4B5F-B464-5DACC72DDC31}" type="parTrans" cxnId="{A90CFC95-7D12-46E6-A3CF-826D3F197DD3}">
      <dgm:prSet/>
      <dgm:spPr/>
      <dgm:t>
        <a:bodyPr/>
        <a:lstStyle/>
        <a:p>
          <a:endParaRPr lang="en-US"/>
        </a:p>
      </dgm:t>
    </dgm:pt>
    <dgm:pt modelId="{BFC4D026-3C52-4898-A7C4-32F3A5D55A7F}" type="sibTrans" cxnId="{A90CFC95-7D12-46E6-A3CF-826D3F197DD3}">
      <dgm:prSet/>
      <dgm:spPr/>
      <dgm:t>
        <a:bodyPr/>
        <a:lstStyle/>
        <a:p>
          <a:endParaRPr lang="en-US"/>
        </a:p>
      </dgm:t>
    </dgm:pt>
    <dgm:pt modelId="{11197E49-B12A-4AD8-8F35-36CFC37C01B1}" type="pres">
      <dgm:prSet presAssocID="{38CA2AF3-6116-47A6-96CE-5FAC97D760E4}" presName="root" presStyleCnt="0">
        <dgm:presLayoutVars>
          <dgm:dir/>
          <dgm:resizeHandles val="exact"/>
        </dgm:presLayoutVars>
      </dgm:prSet>
      <dgm:spPr/>
    </dgm:pt>
    <dgm:pt modelId="{737E1C62-2B6E-4E37-896B-04047F0C37E5}" type="pres">
      <dgm:prSet presAssocID="{2CF28121-FFE4-4D4A-81B8-22BD5BF90587}" presName="compNode" presStyleCnt="0"/>
      <dgm:spPr/>
    </dgm:pt>
    <dgm:pt modelId="{5DDA841E-FDE5-41C5-961F-51057ADCBD74}" type="pres">
      <dgm:prSet presAssocID="{2CF28121-FFE4-4D4A-81B8-22BD5BF9058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5830BE2A-F944-4D5F-A4B9-73669680DE76}" type="pres">
      <dgm:prSet presAssocID="{2CF28121-FFE4-4D4A-81B8-22BD5BF90587}" presName="spaceRect" presStyleCnt="0"/>
      <dgm:spPr/>
    </dgm:pt>
    <dgm:pt modelId="{B9272468-4539-429D-A5B2-70EE4BCC1395}" type="pres">
      <dgm:prSet presAssocID="{2CF28121-FFE4-4D4A-81B8-22BD5BF90587}" presName="textRect" presStyleLbl="revTx" presStyleIdx="0" presStyleCnt="3">
        <dgm:presLayoutVars>
          <dgm:chMax val="1"/>
          <dgm:chPref val="1"/>
        </dgm:presLayoutVars>
      </dgm:prSet>
      <dgm:spPr/>
    </dgm:pt>
    <dgm:pt modelId="{8C7B7FB4-813C-4366-B401-026B03A799E1}" type="pres">
      <dgm:prSet presAssocID="{D599028C-DE64-4E2E-AA52-BE689F2CDBA7}" presName="sibTrans" presStyleCnt="0"/>
      <dgm:spPr/>
    </dgm:pt>
    <dgm:pt modelId="{1CF68184-3924-41BF-871D-AE45718146CA}" type="pres">
      <dgm:prSet presAssocID="{2F6E9344-03E0-4698-9E8D-F977AF968C30}" presName="compNode" presStyleCnt="0"/>
      <dgm:spPr/>
    </dgm:pt>
    <dgm:pt modelId="{D24B2D0D-C29A-4385-9C9C-6026EAB3E033}" type="pres">
      <dgm:prSet presAssocID="{2F6E9344-03E0-4698-9E8D-F977AF968C3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56E83DBB-241D-427D-82A6-A3A17E2D09B3}" type="pres">
      <dgm:prSet presAssocID="{2F6E9344-03E0-4698-9E8D-F977AF968C30}" presName="spaceRect" presStyleCnt="0"/>
      <dgm:spPr/>
    </dgm:pt>
    <dgm:pt modelId="{8A36C1A3-AAAF-4B4E-887D-0B7EF16F4C94}" type="pres">
      <dgm:prSet presAssocID="{2F6E9344-03E0-4698-9E8D-F977AF968C30}" presName="textRect" presStyleLbl="revTx" presStyleIdx="1" presStyleCnt="3">
        <dgm:presLayoutVars>
          <dgm:chMax val="1"/>
          <dgm:chPref val="1"/>
        </dgm:presLayoutVars>
      </dgm:prSet>
      <dgm:spPr/>
    </dgm:pt>
    <dgm:pt modelId="{873C8BA4-9DA1-4054-AB06-3E7357602B2E}" type="pres">
      <dgm:prSet presAssocID="{28035360-51F3-48CD-8250-0456509AC48C}" presName="sibTrans" presStyleCnt="0"/>
      <dgm:spPr/>
    </dgm:pt>
    <dgm:pt modelId="{06AB93D8-7897-4272-B3EE-11820B129F71}" type="pres">
      <dgm:prSet presAssocID="{66200A59-56A6-4345-8780-93F248C85A9D}" presName="compNode" presStyleCnt="0"/>
      <dgm:spPr/>
    </dgm:pt>
    <dgm:pt modelId="{20899933-B885-4A11-B9A7-D73DE82F63CA}" type="pres">
      <dgm:prSet presAssocID="{66200A59-56A6-4345-8780-93F248C85A9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75392F70-13A8-4A43-9325-D0B5B338B19E}" type="pres">
      <dgm:prSet presAssocID="{66200A59-56A6-4345-8780-93F248C85A9D}" presName="spaceRect" presStyleCnt="0"/>
      <dgm:spPr/>
    </dgm:pt>
    <dgm:pt modelId="{EA41ED31-8A7B-44AD-8E46-8D62D6CC3AA4}" type="pres">
      <dgm:prSet presAssocID="{66200A59-56A6-4345-8780-93F248C85A9D}" presName="textRect" presStyleLbl="revTx" presStyleIdx="2" presStyleCnt="3">
        <dgm:presLayoutVars>
          <dgm:chMax val="1"/>
          <dgm:chPref val="1"/>
        </dgm:presLayoutVars>
      </dgm:prSet>
      <dgm:spPr/>
    </dgm:pt>
  </dgm:ptLst>
  <dgm:cxnLst>
    <dgm:cxn modelId="{442BA20E-C000-4D74-AB59-C4F05C8F9B78}" srcId="{38CA2AF3-6116-47A6-96CE-5FAC97D760E4}" destId="{2F6E9344-03E0-4698-9E8D-F977AF968C30}" srcOrd="1" destOrd="0" parTransId="{7228F436-DE57-4A42-B5D9-4ABE0BA6459B}" sibTransId="{28035360-51F3-48CD-8250-0456509AC48C}"/>
    <dgm:cxn modelId="{D5A04632-617D-4DD4-ADEB-DA00C619BB36}" srcId="{38CA2AF3-6116-47A6-96CE-5FAC97D760E4}" destId="{2CF28121-FFE4-4D4A-81B8-22BD5BF90587}" srcOrd="0" destOrd="0" parTransId="{DD3E6C4D-1CFA-4054-BC9C-5B737BA297AB}" sibTransId="{D599028C-DE64-4E2E-AA52-BE689F2CDBA7}"/>
    <dgm:cxn modelId="{440EBD5B-D01B-384E-AF7F-620D1AFF8782}" type="presOf" srcId="{2CF28121-FFE4-4D4A-81B8-22BD5BF90587}" destId="{B9272468-4539-429D-A5B2-70EE4BCC1395}" srcOrd="0" destOrd="0" presId="urn:microsoft.com/office/officeart/2018/2/layout/IconLabelList"/>
    <dgm:cxn modelId="{27C59C64-3C4B-408A-8E3B-509B16D7ACEF}" srcId="{38CA2AF3-6116-47A6-96CE-5FAC97D760E4}" destId="{66200A59-56A6-4345-8780-93F248C85A9D}" srcOrd="2" destOrd="0" parTransId="{2F773E5A-580E-4A04-A05C-589EA3C36B57}" sibTransId="{714426AF-6C7D-4279-BAC3-23B2EC04103E}"/>
    <dgm:cxn modelId="{A90CFC95-7D12-46E6-A3CF-826D3F197DD3}" srcId="{66200A59-56A6-4345-8780-93F248C85A9D}" destId="{C8EC15EF-F9F7-4C0E-911C-76157AC6241D}" srcOrd="0" destOrd="0" parTransId="{8704E5CD-9FB3-4B5F-B464-5DACC72DDC31}" sibTransId="{BFC4D026-3C52-4898-A7C4-32F3A5D55A7F}"/>
    <dgm:cxn modelId="{065CE9A0-2B13-D945-8D12-0FABB66A57F5}" type="presOf" srcId="{2F6E9344-03E0-4698-9E8D-F977AF968C30}" destId="{8A36C1A3-AAAF-4B4E-887D-0B7EF16F4C94}" srcOrd="0" destOrd="0" presId="urn:microsoft.com/office/officeart/2018/2/layout/IconLabelList"/>
    <dgm:cxn modelId="{E00EF9A3-18E1-7C4B-890F-F9088A25F998}" type="presOf" srcId="{66200A59-56A6-4345-8780-93F248C85A9D}" destId="{EA41ED31-8A7B-44AD-8E46-8D62D6CC3AA4}" srcOrd="0" destOrd="0" presId="urn:microsoft.com/office/officeart/2018/2/layout/IconLabelList"/>
    <dgm:cxn modelId="{E93959DD-7598-2248-8732-14EDB57AEC33}" type="presOf" srcId="{38CA2AF3-6116-47A6-96CE-5FAC97D760E4}" destId="{11197E49-B12A-4AD8-8F35-36CFC37C01B1}" srcOrd="0" destOrd="0" presId="urn:microsoft.com/office/officeart/2018/2/layout/IconLabelList"/>
    <dgm:cxn modelId="{C0C9F99D-2EAC-6547-B903-64DDA295038C}" type="presParOf" srcId="{11197E49-B12A-4AD8-8F35-36CFC37C01B1}" destId="{737E1C62-2B6E-4E37-896B-04047F0C37E5}" srcOrd="0" destOrd="0" presId="urn:microsoft.com/office/officeart/2018/2/layout/IconLabelList"/>
    <dgm:cxn modelId="{C6E169D4-18F9-F546-A012-5B195C4E3A92}" type="presParOf" srcId="{737E1C62-2B6E-4E37-896B-04047F0C37E5}" destId="{5DDA841E-FDE5-41C5-961F-51057ADCBD74}" srcOrd="0" destOrd="0" presId="urn:microsoft.com/office/officeart/2018/2/layout/IconLabelList"/>
    <dgm:cxn modelId="{D986E83A-C46A-E04D-BD1F-9B33BDC8F7AB}" type="presParOf" srcId="{737E1C62-2B6E-4E37-896B-04047F0C37E5}" destId="{5830BE2A-F944-4D5F-A4B9-73669680DE76}" srcOrd="1" destOrd="0" presId="urn:microsoft.com/office/officeart/2018/2/layout/IconLabelList"/>
    <dgm:cxn modelId="{C07CE8E1-D50D-F543-84AD-9FA5B3011E77}" type="presParOf" srcId="{737E1C62-2B6E-4E37-896B-04047F0C37E5}" destId="{B9272468-4539-429D-A5B2-70EE4BCC1395}" srcOrd="2" destOrd="0" presId="urn:microsoft.com/office/officeart/2018/2/layout/IconLabelList"/>
    <dgm:cxn modelId="{686C0600-9037-DB43-8ADB-B7BE834C1B36}" type="presParOf" srcId="{11197E49-B12A-4AD8-8F35-36CFC37C01B1}" destId="{8C7B7FB4-813C-4366-B401-026B03A799E1}" srcOrd="1" destOrd="0" presId="urn:microsoft.com/office/officeart/2018/2/layout/IconLabelList"/>
    <dgm:cxn modelId="{0E44C1A1-EB69-5B45-80ED-2492ED7F1693}" type="presParOf" srcId="{11197E49-B12A-4AD8-8F35-36CFC37C01B1}" destId="{1CF68184-3924-41BF-871D-AE45718146CA}" srcOrd="2" destOrd="0" presId="urn:microsoft.com/office/officeart/2018/2/layout/IconLabelList"/>
    <dgm:cxn modelId="{524F3C93-68E4-8D4C-B18C-6841437F0EC8}" type="presParOf" srcId="{1CF68184-3924-41BF-871D-AE45718146CA}" destId="{D24B2D0D-C29A-4385-9C9C-6026EAB3E033}" srcOrd="0" destOrd="0" presId="urn:microsoft.com/office/officeart/2018/2/layout/IconLabelList"/>
    <dgm:cxn modelId="{50E5E144-E57C-7746-B025-F256466FA448}" type="presParOf" srcId="{1CF68184-3924-41BF-871D-AE45718146CA}" destId="{56E83DBB-241D-427D-82A6-A3A17E2D09B3}" srcOrd="1" destOrd="0" presId="urn:microsoft.com/office/officeart/2018/2/layout/IconLabelList"/>
    <dgm:cxn modelId="{D8E98348-A064-6842-AB2D-5ACC0EB9779C}" type="presParOf" srcId="{1CF68184-3924-41BF-871D-AE45718146CA}" destId="{8A36C1A3-AAAF-4B4E-887D-0B7EF16F4C94}" srcOrd="2" destOrd="0" presId="urn:microsoft.com/office/officeart/2018/2/layout/IconLabelList"/>
    <dgm:cxn modelId="{BBB3481E-6579-A244-B382-6B9B881ED6E8}" type="presParOf" srcId="{11197E49-B12A-4AD8-8F35-36CFC37C01B1}" destId="{873C8BA4-9DA1-4054-AB06-3E7357602B2E}" srcOrd="3" destOrd="0" presId="urn:microsoft.com/office/officeart/2018/2/layout/IconLabelList"/>
    <dgm:cxn modelId="{10C805BC-4A4B-214A-A282-29DBB9E56320}" type="presParOf" srcId="{11197E49-B12A-4AD8-8F35-36CFC37C01B1}" destId="{06AB93D8-7897-4272-B3EE-11820B129F71}" srcOrd="4" destOrd="0" presId="urn:microsoft.com/office/officeart/2018/2/layout/IconLabelList"/>
    <dgm:cxn modelId="{871545BA-C5F3-7B47-82B3-28803AB08F98}" type="presParOf" srcId="{06AB93D8-7897-4272-B3EE-11820B129F71}" destId="{20899933-B885-4A11-B9A7-D73DE82F63CA}" srcOrd="0" destOrd="0" presId="urn:microsoft.com/office/officeart/2018/2/layout/IconLabelList"/>
    <dgm:cxn modelId="{51083CC7-B4E7-024F-A07F-FE9119BD8E63}" type="presParOf" srcId="{06AB93D8-7897-4272-B3EE-11820B129F71}" destId="{75392F70-13A8-4A43-9325-D0B5B338B19E}" srcOrd="1" destOrd="0" presId="urn:microsoft.com/office/officeart/2018/2/layout/IconLabelList"/>
    <dgm:cxn modelId="{9F07CCA1-01AC-7B4B-A76B-166031DD3EF5}" type="presParOf" srcId="{06AB93D8-7897-4272-B3EE-11820B129F71}" destId="{EA41ED31-8A7B-44AD-8E46-8D62D6CC3AA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5698FF-3A87-FD4E-BA99-12ED0E08592E}" type="doc">
      <dgm:prSet loTypeId="urn:microsoft.com/office/officeart/2009/3/layout/StepUpProcess" loCatId="icon" qsTypeId="urn:microsoft.com/office/officeart/2005/8/quickstyle/simple1" qsCatId="simple" csTypeId="urn:microsoft.com/office/officeart/2005/8/colors/accent1_1" csCatId="accent1" phldr="1"/>
      <dgm:spPr/>
      <dgm:t>
        <a:bodyPr/>
        <a:lstStyle/>
        <a:p>
          <a:endParaRPr lang="en-GB"/>
        </a:p>
      </dgm:t>
    </dgm:pt>
    <dgm:pt modelId="{4ACFAF26-51BC-8145-95AA-5ECB7E11833D}">
      <dgm:prSet custT="1"/>
      <dgm:spPr/>
      <dgm:t>
        <a:bodyPr/>
        <a:lstStyle/>
        <a:p>
          <a:r>
            <a:rPr lang="en-GB" sz="2800" dirty="0"/>
            <a:t>Clean data: </a:t>
          </a:r>
          <a:endParaRPr lang="en-DK" sz="2800" dirty="0"/>
        </a:p>
      </dgm:t>
    </dgm:pt>
    <dgm:pt modelId="{6A0AECDB-D01E-0C42-A879-F07222C86564}" type="parTrans" cxnId="{4A188A1A-8B82-E147-96A4-469F7D3FF6DB}">
      <dgm:prSet/>
      <dgm:spPr/>
      <dgm:t>
        <a:bodyPr/>
        <a:lstStyle/>
        <a:p>
          <a:endParaRPr lang="en-GB"/>
        </a:p>
      </dgm:t>
    </dgm:pt>
    <dgm:pt modelId="{F9B58593-F1F6-F042-942A-E940DC9EAAA8}" type="sibTrans" cxnId="{4A188A1A-8B82-E147-96A4-469F7D3FF6DB}">
      <dgm:prSet/>
      <dgm:spPr/>
      <dgm:t>
        <a:bodyPr/>
        <a:lstStyle/>
        <a:p>
          <a:endParaRPr lang="en-GB"/>
        </a:p>
      </dgm:t>
    </dgm:pt>
    <dgm:pt modelId="{723CD3E4-5FFD-3144-ABEA-FFA96716BD29}">
      <dgm:prSet custT="1"/>
      <dgm:spPr/>
      <dgm:t>
        <a:bodyPr/>
        <a:lstStyle/>
        <a:p>
          <a:r>
            <a:rPr lang="en-GB" sz="1500" dirty="0"/>
            <a:t>The data is all collected in different formats</a:t>
          </a:r>
          <a:endParaRPr lang="en-DK" sz="1500" dirty="0"/>
        </a:p>
      </dgm:t>
    </dgm:pt>
    <dgm:pt modelId="{7680648F-B859-2242-AE2B-A81553CF7135}" type="parTrans" cxnId="{FEC9AF32-5598-B544-BBE9-A9718869B4C5}">
      <dgm:prSet/>
      <dgm:spPr/>
      <dgm:t>
        <a:bodyPr/>
        <a:lstStyle/>
        <a:p>
          <a:endParaRPr lang="en-GB"/>
        </a:p>
      </dgm:t>
    </dgm:pt>
    <dgm:pt modelId="{2CC13296-5BC6-7E41-9030-9B802B325B98}" type="sibTrans" cxnId="{FEC9AF32-5598-B544-BBE9-A9718869B4C5}">
      <dgm:prSet/>
      <dgm:spPr/>
      <dgm:t>
        <a:bodyPr/>
        <a:lstStyle/>
        <a:p>
          <a:endParaRPr lang="en-GB"/>
        </a:p>
      </dgm:t>
    </dgm:pt>
    <dgm:pt modelId="{322414D1-D49D-7E42-89B2-C600E607F4A5}">
      <dgm:prSet custT="1"/>
      <dgm:spPr/>
      <dgm:t>
        <a:bodyPr/>
        <a:lstStyle/>
        <a:p>
          <a:r>
            <a:rPr lang="en-GB" sz="2800" dirty="0"/>
            <a:t>Test hypotheses :</a:t>
          </a:r>
          <a:endParaRPr lang="en-DK" sz="2800" dirty="0"/>
        </a:p>
      </dgm:t>
    </dgm:pt>
    <dgm:pt modelId="{ABFF1515-3ACB-4845-B9D2-78FEBBDE8B96}" type="parTrans" cxnId="{4A0348E5-E93D-2E45-999E-F28A6D3AE5C6}">
      <dgm:prSet/>
      <dgm:spPr/>
      <dgm:t>
        <a:bodyPr/>
        <a:lstStyle/>
        <a:p>
          <a:endParaRPr lang="en-GB"/>
        </a:p>
      </dgm:t>
    </dgm:pt>
    <dgm:pt modelId="{E086E9DC-4A36-5348-BCF4-52416B601EA0}" type="sibTrans" cxnId="{4A0348E5-E93D-2E45-999E-F28A6D3AE5C6}">
      <dgm:prSet/>
      <dgm:spPr/>
      <dgm:t>
        <a:bodyPr/>
        <a:lstStyle/>
        <a:p>
          <a:endParaRPr lang="en-GB"/>
        </a:p>
      </dgm:t>
    </dgm:pt>
    <dgm:pt modelId="{BF06F2EB-07B5-4B49-A97B-C9A2F933BB39}">
      <dgm:prSet custT="1"/>
      <dgm:spPr/>
      <dgm:t>
        <a:bodyPr/>
        <a:lstStyle/>
        <a:p>
          <a:r>
            <a:rPr lang="en-GB" sz="1500" dirty="0"/>
            <a:t>1. Plot the different correlations</a:t>
          </a:r>
          <a:endParaRPr lang="en-DK" sz="1500" dirty="0"/>
        </a:p>
      </dgm:t>
    </dgm:pt>
    <dgm:pt modelId="{A0D2A80D-B45A-E84B-90CC-FB2A114200D8}" type="parTrans" cxnId="{FB4A06E2-2B7F-EC47-8BF7-17E27C7398E3}">
      <dgm:prSet/>
      <dgm:spPr/>
      <dgm:t>
        <a:bodyPr/>
        <a:lstStyle/>
        <a:p>
          <a:endParaRPr lang="en-GB"/>
        </a:p>
      </dgm:t>
    </dgm:pt>
    <dgm:pt modelId="{50CD9F53-78C3-0745-9215-EFD09BA13819}" type="sibTrans" cxnId="{FB4A06E2-2B7F-EC47-8BF7-17E27C7398E3}">
      <dgm:prSet/>
      <dgm:spPr/>
      <dgm:t>
        <a:bodyPr/>
        <a:lstStyle/>
        <a:p>
          <a:endParaRPr lang="en-GB"/>
        </a:p>
      </dgm:t>
    </dgm:pt>
    <dgm:pt modelId="{070CFC19-A3D8-6744-90F7-BE60EFF07FCB}">
      <dgm:prSet custT="1"/>
      <dgm:spPr/>
      <dgm:t>
        <a:bodyPr/>
        <a:lstStyle/>
        <a:p>
          <a:r>
            <a:rPr lang="en-GB" sz="1500" dirty="0"/>
            <a:t>2. Do $$$$tat$$$$</a:t>
          </a:r>
          <a:endParaRPr lang="en-DK" sz="1500" dirty="0"/>
        </a:p>
      </dgm:t>
    </dgm:pt>
    <dgm:pt modelId="{E9704CD9-8191-144E-AC68-77B549578209}" type="parTrans" cxnId="{75943AEF-D592-A346-9215-EA24256C33C8}">
      <dgm:prSet/>
      <dgm:spPr/>
      <dgm:t>
        <a:bodyPr/>
        <a:lstStyle/>
        <a:p>
          <a:endParaRPr lang="en-GB"/>
        </a:p>
      </dgm:t>
    </dgm:pt>
    <dgm:pt modelId="{B42DAB54-AAD4-4346-8648-4348AF043D37}" type="sibTrans" cxnId="{75943AEF-D592-A346-9215-EA24256C33C8}">
      <dgm:prSet/>
      <dgm:spPr/>
      <dgm:t>
        <a:bodyPr/>
        <a:lstStyle/>
        <a:p>
          <a:endParaRPr lang="en-GB"/>
        </a:p>
      </dgm:t>
    </dgm:pt>
    <dgm:pt modelId="{0576DCB1-E2B2-1F43-936E-094484D54A86}">
      <dgm:prSet custT="1"/>
      <dgm:spPr/>
      <dgm:t>
        <a:bodyPr/>
        <a:lstStyle/>
        <a:p>
          <a:r>
            <a:rPr lang="en-GB" sz="1500" dirty="0"/>
            <a:t>Includes a lot of missing data </a:t>
          </a:r>
          <a:endParaRPr lang="en-DK" sz="1500" dirty="0"/>
        </a:p>
      </dgm:t>
    </dgm:pt>
    <dgm:pt modelId="{5CDA89C2-43E0-E040-955A-2648AEE450C4}" type="parTrans" cxnId="{880D5180-5181-1543-9440-109ED35D8C78}">
      <dgm:prSet/>
      <dgm:spPr/>
      <dgm:t>
        <a:bodyPr/>
        <a:lstStyle/>
        <a:p>
          <a:endParaRPr lang="en-GB"/>
        </a:p>
      </dgm:t>
    </dgm:pt>
    <dgm:pt modelId="{AD7353CC-9F67-9546-AEBA-F6F5C95F2B8F}" type="sibTrans" cxnId="{880D5180-5181-1543-9440-109ED35D8C78}">
      <dgm:prSet/>
      <dgm:spPr/>
      <dgm:t>
        <a:bodyPr/>
        <a:lstStyle/>
        <a:p>
          <a:endParaRPr lang="en-GB"/>
        </a:p>
      </dgm:t>
    </dgm:pt>
    <dgm:pt modelId="{F973C24C-E735-1E47-A17F-9DFBAC3141A5}">
      <dgm:prSet custT="1"/>
      <dgm:spPr/>
      <dgm:t>
        <a:bodyPr/>
        <a:lstStyle/>
        <a:p>
          <a:r>
            <a:rPr lang="en-DK" sz="1500" dirty="0"/>
            <a:t>Collected for various amount of students</a:t>
          </a:r>
        </a:p>
      </dgm:t>
    </dgm:pt>
    <dgm:pt modelId="{98B8248A-8D98-9342-8226-D893C9879CFD}" type="parTrans" cxnId="{AC1918E4-BCD1-7F48-BA0F-5C21FAECF87C}">
      <dgm:prSet/>
      <dgm:spPr/>
      <dgm:t>
        <a:bodyPr/>
        <a:lstStyle/>
        <a:p>
          <a:endParaRPr lang="en-GB"/>
        </a:p>
      </dgm:t>
    </dgm:pt>
    <dgm:pt modelId="{12BDCDBF-84D0-BD47-BDB3-D74E761E8323}" type="sibTrans" cxnId="{AC1918E4-BCD1-7F48-BA0F-5C21FAECF87C}">
      <dgm:prSet/>
      <dgm:spPr/>
      <dgm:t>
        <a:bodyPr/>
        <a:lstStyle/>
        <a:p>
          <a:endParaRPr lang="en-GB"/>
        </a:p>
      </dgm:t>
    </dgm:pt>
    <dgm:pt modelId="{CA772DC3-7CE7-8E47-9B43-B45C392069FB}">
      <dgm:prSet custT="1"/>
      <dgm:spPr/>
      <dgm:t>
        <a:bodyPr/>
        <a:lstStyle/>
        <a:p>
          <a:r>
            <a:rPr lang="en-DK" sz="1500" dirty="0"/>
            <a:t>PCA: Personality test + other surveys</a:t>
          </a:r>
        </a:p>
      </dgm:t>
    </dgm:pt>
    <dgm:pt modelId="{BF5C963C-7DC5-4343-8D80-30CBC41C331D}" type="parTrans" cxnId="{31EFC7A1-1EAC-FF4F-8D03-F0ACC88E61F3}">
      <dgm:prSet/>
      <dgm:spPr/>
      <dgm:t>
        <a:bodyPr/>
        <a:lstStyle/>
        <a:p>
          <a:endParaRPr lang="en-GB"/>
        </a:p>
      </dgm:t>
    </dgm:pt>
    <dgm:pt modelId="{5FE0A411-EDFB-874E-946E-1EC6E0072113}" type="sibTrans" cxnId="{31EFC7A1-1EAC-FF4F-8D03-F0ACC88E61F3}">
      <dgm:prSet/>
      <dgm:spPr/>
      <dgm:t>
        <a:bodyPr/>
        <a:lstStyle/>
        <a:p>
          <a:endParaRPr lang="en-GB"/>
        </a:p>
      </dgm:t>
    </dgm:pt>
    <dgm:pt modelId="{B78F847E-30D9-FD48-9191-67B06B37B702}" type="pres">
      <dgm:prSet presAssocID="{785698FF-3A87-FD4E-BA99-12ED0E08592E}" presName="rootnode" presStyleCnt="0">
        <dgm:presLayoutVars>
          <dgm:chMax/>
          <dgm:chPref/>
          <dgm:dir/>
          <dgm:animLvl val="lvl"/>
        </dgm:presLayoutVars>
      </dgm:prSet>
      <dgm:spPr/>
    </dgm:pt>
    <dgm:pt modelId="{39366C75-F83B-4F49-B4AE-D61356815E48}" type="pres">
      <dgm:prSet presAssocID="{4ACFAF26-51BC-8145-95AA-5ECB7E11833D}" presName="composite" presStyleCnt="0"/>
      <dgm:spPr/>
    </dgm:pt>
    <dgm:pt modelId="{A94A0A14-C7F2-2747-919A-B2D62313FDC5}" type="pres">
      <dgm:prSet presAssocID="{4ACFAF26-51BC-8145-95AA-5ECB7E11833D}" presName="LShape" presStyleLbl="alignNode1" presStyleIdx="0" presStyleCnt="3"/>
      <dgm:spPr/>
    </dgm:pt>
    <dgm:pt modelId="{87A00625-EC2E-F845-B01F-7B41250E5059}" type="pres">
      <dgm:prSet presAssocID="{4ACFAF26-51BC-8145-95AA-5ECB7E11833D}" presName="ParentText" presStyleLbl="revTx" presStyleIdx="0" presStyleCnt="2">
        <dgm:presLayoutVars>
          <dgm:chMax val="0"/>
          <dgm:chPref val="0"/>
          <dgm:bulletEnabled val="1"/>
        </dgm:presLayoutVars>
      </dgm:prSet>
      <dgm:spPr/>
    </dgm:pt>
    <dgm:pt modelId="{EED2022C-F134-1E46-8746-B2CDFAA487A4}" type="pres">
      <dgm:prSet presAssocID="{4ACFAF26-51BC-8145-95AA-5ECB7E11833D}" presName="Triangle" presStyleLbl="alignNode1" presStyleIdx="1" presStyleCnt="3"/>
      <dgm:spPr/>
    </dgm:pt>
    <dgm:pt modelId="{4C3CE155-3AAE-BB4B-93F1-6C3628EF46B3}" type="pres">
      <dgm:prSet presAssocID="{F9B58593-F1F6-F042-942A-E940DC9EAAA8}" presName="sibTrans" presStyleCnt="0"/>
      <dgm:spPr/>
    </dgm:pt>
    <dgm:pt modelId="{5ECB5D1A-C7A4-5740-AB85-9B5711F1A227}" type="pres">
      <dgm:prSet presAssocID="{F9B58593-F1F6-F042-942A-E940DC9EAAA8}" presName="space" presStyleCnt="0"/>
      <dgm:spPr/>
    </dgm:pt>
    <dgm:pt modelId="{FE0DF578-5298-134F-8CEE-BD247BE58772}" type="pres">
      <dgm:prSet presAssocID="{322414D1-D49D-7E42-89B2-C600E607F4A5}" presName="composite" presStyleCnt="0"/>
      <dgm:spPr/>
    </dgm:pt>
    <dgm:pt modelId="{67041371-AC3C-D244-A9DA-577A68491E5E}" type="pres">
      <dgm:prSet presAssocID="{322414D1-D49D-7E42-89B2-C600E607F4A5}" presName="LShape" presStyleLbl="alignNode1" presStyleIdx="2" presStyleCnt="3"/>
      <dgm:spPr/>
    </dgm:pt>
    <dgm:pt modelId="{01953989-BED6-9A47-B9A3-DDAB76581A63}" type="pres">
      <dgm:prSet presAssocID="{322414D1-D49D-7E42-89B2-C600E607F4A5}" presName="ParentText" presStyleLbl="revTx" presStyleIdx="1" presStyleCnt="2">
        <dgm:presLayoutVars>
          <dgm:chMax val="0"/>
          <dgm:chPref val="0"/>
          <dgm:bulletEnabled val="1"/>
        </dgm:presLayoutVars>
      </dgm:prSet>
      <dgm:spPr/>
    </dgm:pt>
  </dgm:ptLst>
  <dgm:cxnLst>
    <dgm:cxn modelId="{EF94161A-C960-FE4F-8F9E-071F614F9569}" type="presOf" srcId="{CA772DC3-7CE7-8E47-9B43-B45C392069FB}" destId="{01953989-BED6-9A47-B9A3-DDAB76581A63}" srcOrd="0" destOrd="1" presId="urn:microsoft.com/office/officeart/2009/3/layout/StepUpProcess"/>
    <dgm:cxn modelId="{4A188A1A-8B82-E147-96A4-469F7D3FF6DB}" srcId="{785698FF-3A87-FD4E-BA99-12ED0E08592E}" destId="{4ACFAF26-51BC-8145-95AA-5ECB7E11833D}" srcOrd="0" destOrd="0" parTransId="{6A0AECDB-D01E-0C42-A879-F07222C86564}" sibTransId="{F9B58593-F1F6-F042-942A-E940DC9EAAA8}"/>
    <dgm:cxn modelId="{2F319B1C-6CC9-2D49-B099-F7019C7A969F}" type="presOf" srcId="{4ACFAF26-51BC-8145-95AA-5ECB7E11833D}" destId="{87A00625-EC2E-F845-B01F-7B41250E5059}" srcOrd="0" destOrd="0" presId="urn:microsoft.com/office/officeart/2009/3/layout/StepUpProcess"/>
    <dgm:cxn modelId="{3ED7CF1D-5FDF-5F4E-ACD6-70730376B3D9}" type="presOf" srcId="{785698FF-3A87-FD4E-BA99-12ED0E08592E}" destId="{B78F847E-30D9-FD48-9191-67B06B37B702}" srcOrd="0" destOrd="0" presId="urn:microsoft.com/office/officeart/2009/3/layout/StepUpProcess"/>
    <dgm:cxn modelId="{FEC9AF32-5598-B544-BBE9-A9718869B4C5}" srcId="{4ACFAF26-51BC-8145-95AA-5ECB7E11833D}" destId="{723CD3E4-5FFD-3144-ABEA-FFA96716BD29}" srcOrd="0" destOrd="0" parTransId="{7680648F-B859-2242-AE2B-A81553CF7135}" sibTransId="{2CC13296-5BC6-7E41-9030-9B802B325B98}"/>
    <dgm:cxn modelId="{880D5180-5181-1543-9440-109ED35D8C78}" srcId="{4ACFAF26-51BC-8145-95AA-5ECB7E11833D}" destId="{0576DCB1-E2B2-1F43-936E-094484D54A86}" srcOrd="1" destOrd="0" parTransId="{5CDA89C2-43E0-E040-955A-2648AEE450C4}" sibTransId="{AD7353CC-9F67-9546-AEBA-F6F5C95F2B8F}"/>
    <dgm:cxn modelId="{73FA449A-7CA5-5A47-A28A-48014E3E1618}" type="presOf" srcId="{070CFC19-A3D8-6744-90F7-BE60EFF07FCB}" destId="{01953989-BED6-9A47-B9A3-DDAB76581A63}" srcOrd="0" destOrd="3" presId="urn:microsoft.com/office/officeart/2009/3/layout/StepUpProcess"/>
    <dgm:cxn modelId="{31EFC7A1-1EAC-FF4F-8D03-F0ACC88E61F3}" srcId="{322414D1-D49D-7E42-89B2-C600E607F4A5}" destId="{CA772DC3-7CE7-8E47-9B43-B45C392069FB}" srcOrd="0" destOrd="0" parTransId="{BF5C963C-7DC5-4343-8D80-30CBC41C331D}" sibTransId="{5FE0A411-EDFB-874E-946E-1EC6E0072113}"/>
    <dgm:cxn modelId="{C2D726A4-5DCD-C041-921F-4024010A91CB}" type="presOf" srcId="{F973C24C-E735-1E47-A17F-9DFBAC3141A5}" destId="{87A00625-EC2E-F845-B01F-7B41250E5059}" srcOrd="0" destOrd="3" presId="urn:microsoft.com/office/officeart/2009/3/layout/StepUpProcess"/>
    <dgm:cxn modelId="{6E6987AB-760F-BA4A-9753-53AD573D91B3}" type="presOf" srcId="{BF06F2EB-07B5-4B49-A97B-C9A2F933BB39}" destId="{01953989-BED6-9A47-B9A3-DDAB76581A63}" srcOrd="0" destOrd="2" presId="urn:microsoft.com/office/officeart/2009/3/layout/StepUpProcess"/>
    <dgm:cxn modelId="{C12F32AE-D61D-334F-B217-A5BE3E4E0522}" type="presOf" srcId="{322414D1-D49D-7E42-89B2-C600E607F4A5}" destId="{01953989-BED6-9A47-B9A3-DDAB76581A63}" srcOrd="0" destOrd="0" presId="urn:microsoft.com/office/officeart/2009/3/layout/StepUpProcess"/>
    <dgm:cxn modelId="{9CD799DF-3B6B-5B45-AA4D-781690CE01E0}" type="presOf" srcId="{723CD3E4-5FFD-3144-ABEA-FFA96716BD29}" destId="{87A00625-EC2E-F845-B01F-7B41250E5059}" srcOrd="0" destOrd="1" presId="urn:microsoft.com/office/officeart/2009/3/layout/StepUpProcess"/>
    <dgm:cxn modelId="{FB4A06E2-2B7F-EC47-8BF7-17E27C7398E3}" srcId="{322414D1-D49D-7E42-89B2-C600E607F4A5}" destId="{BF06F2EB-07B5-4B49-A97B-C9A2F933BB39}" srcOrd="1" destOrd="0" parTransId="{A0D2A80D-B45A-E84B-90CC-FB2A114200D8}" sibTransId="{50CD9F53-78C3-0745-9215-EFD09BA13819}"/>
    <dgm:cxn modelId="{AC1918E4-BCD1-7F48-BA0F-5C21FAECF87C}" srcId="{4ACFAF26-51BC-8145-95AA-5ECB7E11833D}" destId="{F973C24C-E735-1E47-A17F-9DFBAC3141A5}" srcOrd="2" destOrd="0" parTransId="{98B8248A-8D98-9342-8226-D893C9879CFD}" sibTransId="{12BDCDBF-84D0-BD47-BDB3-D74E761E8323}"/>
    <dgm:cxn modelId="{4A0348E5-E93D-2E45-999E-F28A6D3AE5C6}" srcId="{785698FF-3A87-FD4E-BA99-12ED0E08592E}" destId="{322414D1-D49D-7E42-89B2-C600E607F4A5}" srcOrd="1" destOrd="0" parTransId="{ABFF1515-3ACB-4845-B9D2-78FEBBDE8B96}" sibTransId="{E086E9DC-4A36-5348-BCF4-52416B601EA0}"/>
    <dgm:cxn modelId="{75943AEF-D592-A346-9215-EA24256C33C8}" srcId="{322414D1-D49D-7E42-89B2-C600E607F4A5}" destId="{070CFC19-A3D8-6744-90F7-BE60EFF07FCB}" srcOrd="2" destOrd="0" parTransId="{E9704CD9-8191-144E-AC68-77B549578209}" sibTransId="{B42DAB54-AAD4-4346-8648-4348AF043D37}"/>
    <dgm:cxn modelId="{2ECD4CFB-E9C6-7642-BD3A-3CCA3A068419}" type="presOf" srcId="{0576DCB1-E2B2-1F43-936E-094484D54A86}" destId="{87A00625-EC2E-F845-B01F-7B41250E5059}" srcOrd="0" destOrd="2" presId="urn:microsoft.com/office/officeart/2009/3/layout/StepUpProcess"/>
    <dgm:cxn modelId="{04F585DD-C637-9042-975A-EC83E3950D79}" type="presParOf" srcId="{B78F847E-30D9-FD48-9191-67B06B37B702}" destId="{39366C75-F83B-4F49-B4AE-D61356815E48}" srcOrd="0" destOrd="0" presId="urn:microsoft.com/office/officeart/2009/3/layout/StepUpProcess"/>
    <dgm:cxn modelId="{291C8ECF-C5FD-FC4B-97C6-D467DEA72558}" type="presParOf" srcId="{39366C75-F83B-4F49-B4AE-D61356815E48}" destId="{A94A0A14-C7F2-2747-919A-B2D62313FDC5}" srcOrd="0" destOrd="0" presId="urn:microsoft.com/office/officeart/2009/3/layout/StepUpProcess"/>
    <dgm:cxn modelId="{E736BCCA-A019-A54F-BD3B-0CB34F0FA6FD}" type="presParOf" srcId="{39366C75-F83B-4F49-B4AE-D61356815E48}" destId="{87A00625-EC2E-F845-B01F-7B41250E5059}" srcOrd="1" destOrd="0" presId="urn:microsoft.com/office/officeart/2009/3/layout/StepUpProcess"/>
    <dgm:cxn modelId="{278821C9-C26D-EE4D-95B7-45345D23B1F9}" type="presParOf" srcId="{39366C75-F83B-4F49-B4AE-D61356815E48}" destId="{EED2022C-F134-1E46-8746-B2CDFAA487A4}" srcOrd="2" destOrd="0" presId="urn:microsoft.com/office/officeart/2009/3/layout/StepUpProcess"/>
    <dgm:cxn modelId="{0A46183D-0832-A346-803B-1EE63275993E}" type="presParOf" srcId="{B78F847E-30D9-FD48-9191-67B06B37B702}" destId="{4C3CE155-3AAE-BB4B-93F1-6C3628EF46B3}" srcOrd="1" destOrd="0" presId="urn:microsoft.com/office/officeart/2009/3/layout/StepUpProcess"/>
    <dgm:cxn modelId="{3C4E142D-C300-AD43-9F70-5BD2F3E29187}" type="presParOf" srcId="{4C3CE155-3AAE-BB4B-93F1-6C3628EF46B3}" destId="{5ECB5D1A-C7A4-5740-AB85-9B5711F1A227}" srcOrd="0" destOrd="0" presId="urn:microsoft.com/office/officeart/2009/3/layout/StepUpProcess"/>
    <dgm:cxn modelId="{D1ABFB4A-4DDE-E545-B669-C5FAD6EBC299}" type="presParOf" srcId="{B78F847E-30D9-FD48-9191-67B06B37B702}" destId="{FE0DF578-5298-134F-8CEE-BD247BE58772}" srcOrd="2" destOrd="0" presId="urn:microsoft.com/office/officeart/2009/3/layout/StepUpProcess"/>
    <dgm:cxn modelId="{FB05D241-0D36-8B4D-A3E9-1AA79E1D9A23}" type="presParOf" srcId="{FE0DF578-5298-134F-8CEE-BD247BE58772}" destId="{67041371-AC3C-D244-A9DA-577A68491E5E}" srcOrd="0" destOrd="0" presId="urn:microsoft.com/office/officeart/2009/3/layout/StepUpProcess"/>
    <dgm:cxn modelId="{6ED4B755-A6E7-5147-8587-5940B02E0B2C}" type="presParOf" srcId="{FE0DF578-5298-134F-8CEE-BD247BE58772}" destId="{01953989-BED6-9A47-B9A3-DDAB76581A63}"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DA841E-FDE5-41C5-961F-51057ADCBD74}">
      <dsp:nvSpPr>
        <dsp:cNvPr id="0" name=""/>
        <dsp:cNvSpPr/>
      </dsp:nvSpPr>
      <dsp:spPr>
        <a:xfrm>
          <a:off x="1212569" y="987878"/>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272468-4539-429D-A5B2-70EE4BCC1395}">
      <dsp:nvSpPr>
        <dsp:cNvPr id="0" name=""/>
        <dsp:cNvSpPr/>
      </dsp:nvSpPr>
      <dsp:spPr>
        <a:xfrm>
          <a:off x="417971" y="2644665"/>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GB" sz="2300" kern="1200"/>
            <a:t>Does stress improve grades? </a:t>
          </a:r>
          <a:endParaRPr lang="en-US" sz="2300" kern="1200"/>
        </a:p>
      </dsp:txBody>
      <dsp:txXfrm>
        <a:off x="417971" y="2644665"/>
        <a:ext cx="2889450" cy="720000"/>
      </dsp:txXfrm>
    </dsp:sp>
    <dsp:sp modelId="{D24B2D0D-C29A-4385-9C9C-6026EAB3E033}">
      <dsp:nvSpPr>
        <dsp:cNvPr id="0" name=""/>
        <dsp:cNvSpPr/>
      </dsp:nvSpPr>
      <dsp:spPr>
        <a:xfrm>
          <a:off x="4607673" y="987878"/>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36C1A3-AAAF-4B4E-887D-0B7EF16F4C94}">
      <dsp:nvSpPr>
        <dsp:cNvPr id="0" name=""/>
        <dsp:cNvSpPr/>
      </dsp:nvSpPr>
      <dsp:spPr>
        <a:xfrm>
          <a:off x="3813075" y="2644665"/>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GB" sz="2300" kern="1200" dirty="0"/>
            <a:t>Are personality trades correlated with stress?</a:t>
          </a:r>
          <a:endParaRPr lang="en-US" sz="2300" kern="1200" dirty="0"/>
        </a:p>
      </dsp:txBody>
      <dsp:txXfrm>
        <a:off x="3813075" y="2644665"/>
        <a:ext cx="2889450" cy="720000"/>
      </dsp:txXfrm>
    </dsp:sp>
    <dsp:sp modelId="{20899933-B885-4A11-B9A7-D73DE82F63CA}">
      <dsp:nvSpPr>
        <dsp:cNvPr id="0" name=""/>
        <dsp:cNvSpPr/>
      </dsp:nvSpPr>
      <dsp:spPr>
        <a:xfrm>
          <a:off x="8002777" y="987878"/>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41ED31-8A7B-44AD-8E46-8D62D6CC3AA4}">
      <dsp:nvSpPr>
        <dsp:cNvPr id="0" name=""/>
        <dsp:cNvSpPr/>
      </dsp:nvSpPr>
      <dsp:spPr>
        <a:xfrm>
          <a:off x="7208178" y="2644665"/>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GB" sz="2300" kern="1200"/>
            <a:t>Are personality trades correlated with grades? </a:t>
          </a:r>
          <a:endParaRPr lang="en-US" sz="2300" kern="1200"/>
        </a:p>
      </dsp:txBody>
      <dsp:txXfrm>
        <a:off x="7208178" y="2644665"/>
        <a:ext cx="28894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A0A14-C7F2-2747-919A-B2D62313FDC5}">
      <dsp:nvSpPr>
        <dsp:cNvPr id="0" name=""/>
        <dsp:cNvSpPr/>
      </dsp:nvSpPr>
      <dsp:spPr>
        <a:xfrm rot="5400000">
          <a:off x="2621156" y="229568"/>
          <a:ext cx="1855236" cy="3087072"/>
        </a:xfrm>
        <a:prstGeom prst="corner">
          <a:avLst>
            <a:gd name="adj1" fmla="val 16120"/>
            <a:gd name="adj2" fmla="val 1611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A00625-EC2E-F845-B01F-7B41250E5059}">
      <dsp:nvSpPr>
        <dsp:cNvPr id="0" name=""/>
        <dsp:cNvSpPr/>
      </dsp:nvSpPr>
      <dsp:spPr>
        <a:xfrm>
          <a:off x="2311470" y="1151938"/>
          <a:ext cx="2787026" cy="2442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Clean data: </a:t>
          </a:r>
          <a:endParaRPr lang="en-DK" sz="2800" kern="1200" dirty="0"/>
        </a:p>
        <a:p>
          <a:pPr marL="114300" lvl="1" indent="-114300" algn="l" defTabSz="666750">
            <a:lnSpc>
              <a:spcPct val="90000"/>
            </a:lnSpc>
            <a:spcBef>
              <a:spcPct val="0"/>
            </a:spcBef>
            <a:spcAft>
              <a:spcPct val="15000"/>
            </a:spcAft>
            <a:buChar char="•"/>
          </a:pPr>
          <a:r>
            <a:rPr lang="en-GB" sz="1500" kern="1200" dirty="0"/>
            <a:t>The data is all collected in different formats</a:t>
          </a:r>
          <a:endParaRPr lang="en-DK" sz="1500" kern="1200" dirty="0"/>
        </a:p>
        <a:p>
          <a:pPr marL="114300" lvl="1" indent="-114300" algn="l" defTabSz="666750">
            <a:lnSpc>
              <a:spcPct val="90000"/>
            </a:lnSpc>
            <a:spcBef>
              <a:spcPct val="0"/>
            </a:spcBef>
            <a:spcAft>
              <a:spcPct val="15000"/>
            </a:spcAft>
            <a:buChar char="•"/>
          </a:pPr>
          <a:r>
            <a:rPr lang="en-GB" sz="1500" kern="1200" dirty="0"/>
            <a:t>Includes a lot of missing data </a:t>
          </a:r>
          <a:endParaRPr lang="en-DK" sz="1500" kern="1200" dirty="0"/>
        </a:p>
        <a:p>
          <a:pPr marL="114300" lvl="1" indent="-114300" algn="l" defTabSz="666750">
            <a:lnSpc>
              <a:spcPct val="90000"/>
            </a:lnSpc>
            <a:spcBef>
              <a:spcPct val="0"/>
            </a:spcBef>
            <a:spcAft>
              <a:spcPct val="15000"/>
            </a:spcAft>
            <a:buChar char="•"/>
          </a:pPr>
          <a:r>
            <a:rPr lang="en-DK" sz="1500" kern="1200" dirty="0"/>
            <a:t>Collected for various amount of students</a:t>
          </a:r>
        </a:p>
      </dsp:txBody>
      <dsp:txXfrm>
        <a:off x="2311470" y="1151938"/>
        <a:ext cx="2787026" cy="2442991"/>
      </dsp:txXfrm>
    </dsp:sp>
    <dsp:sp modelId="{EED2022C-F134-1E46-8746-B2CDFAA487A4}">
      <dsp:nvSpPr>
        <dsp:cNvPr id="0" name=""/>
        <dsp:cNvSpPr/>
      </dsp:nvSpPr>
      <dsp:spPr>
        <a:xfrm>
          <a:off x="4572643" y="2294"/>
          <a:ext cx="525854" cy="525854"/>
        </a:xfrm>
        <a:prstGeom prst="triangle">
          <a:avLst>
            <a:gd name="adj" fmla="val 10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041371-AC3C-D244-A9DA-577A68491E5E}">
      <dsp:nvSpPr>
        <dsp:cNvPr id="0" name=""/>
        <dsp:cNvSpPr/>
      </dsp:nvSpPr>
      <dsp:spPr>
        <a:xfrm rot="5400000">
          <a:off x="6033020" y="-614700"/>
          <a:ext cx="1855236" cy="3087072"/>
        </a:xfrm>
        <a:prstGeom prst="corner">
          <a:avLst>
            <a:gd name="adj1" fmla="val 16120"/>
            <a:gd name="adj2" fmla="val 1611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953989-BED6-9A47-B9A3-DDAB76581A63}">
      <dsp:nvSpPr>
        <dsp:cNvPr id="0" name=""/>
        <dsp:cNvSpPr/>
      </dsp:nvSpPr>
      <dsp:spPr>
        <a:xfrm>
          <a:off x="5723335" y="307668"/>
          <a:ext cx="2787026" cy="2442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Test hypotheses :</a:t>
          </a:r>
          <a:endParaRPr lang="en-DK" sz="2800" kern="1200" dirty="0"/>
        </a:p>
        <a:p>
          <a:pPr marL="114300" lvl="1" indent="-114300" algn="l" defTabSz="666750">
            <a:lnSpc>
              <a:spcPct val="90000"/>
            </a:lnSpc>
            <a:spcBef>
              <a:spcPct val="0"/>
            </a:spcBef>
            <a:spcAft>
              <a:spcPct val="15000"/>
            </a:spcAft>
            <a:buChar char="•"/>
          </a:pPr>
          <a:r>
            <a:rPr lang="en-DK" sz="1500" kern="1200" dirty="0"/>
            <a:t>PCA: Personality test + other surveys</a:t>
          </a:r>
        </a:p>
        <a:p>
          <a:pPr marL="114300" lvl="1" indent="-114300" algn="l" defTabSz="666750">
            <a:lnSpc>
              <a:spcPct val="90000"/>
            </a:lnSpc>
            <a:spcBef>
              <a:spcPct val="0"/>
            </a:spcBef>
            <a:spcAft>
              <a:spcPct val="15000"/>
            </a:spcAft>
            <a:buChar char="•"/>
          </a:pPr>
          <a:r>
            <a:rPr lang="en-GB" sz="1500" kern="1200" dirty="0"/>
            <a:t>1. Plot the different correlations</a:t>
          </a:r>
          <a:endParaRPr lang="en-DK" sz="1500" kern="1200" dirty="0"/>
        </a:p>
        <a:p>
          <a:pPr marL="114300" lvl="1" indent="-114300" algn="l" defTabSz="666750">
            <a:lnSpc>
              <a:spcPct val="90000"/>
            </a:lnSpc>
            <a:spcBef>
              <a:spcPct val="0"/>
            </a:spcBef>
            <a:spcAft>
              <a:spcPct val="15000"/>
            </a:spcAft>
            <a:buChar char="•"/>
          </a:pPr>
          <a:r>
            <a:rPr lang="en-GB" sz="1500" kern="1200" dirty="0"/>
            <a:t>2. Do $$$$tat$$$$</a:t>
          </a:r>
          <a:endParaRPr lang="en-DK" sz="1500" kern="1200" dirty="0"/>
        </a:p>
      </dsp:txBody>
      <dsp:txXfrm>
        <a:off x="5723335" y="307668"/>
        <a:ext cx="2787026" cy="244299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FB3E-C170-AF38-7975-386366F0710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K"/>
          </a:p>
        </p:txBody>
      </p:sp>
      <p:sp>
        <p:nvSpPr>
          <p:cNvPr id="3" name="Subtitle 2">
            <a:extLst>
              <a:ext uri="{FF2B5EF4-FFF2-40B4-BE49-F238E27FC236}">
                <a16:creationId xmlns:a16="http://schemas.microsoft.com/office/drawing/2014/main" id="{24F091E2-920C-BDAF-4B29-B0CC20F38E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K"/>
          </a:p>
        </p:txBody>
      </p:sp>
      <p:sp>
        <p:nvSpPr>
          <p:cNvPr id="4" name="Date Placeholder 3">
            <a:extLst>
              <a:ext uri="{FF2B5EF4-FFF2-40B4-BE49-F238E27FC236}">
                <a16:creationId xmlns:a16="http://schemas.microsoft.com/office/drawing/2014/main" id="{55C03919-5E10-00EC-46FF-CEBD941D64B4}"/>
              </a:ext>
            </a:extLst>
          </p:cNvPr>
          <p:cNvSpPr>
            <a:spLocks noGrp="1"/>
          </p:cNvSpPr>
          <p:nvPr>
            <p:ph type="dt" sz="half" idx="10"/>
          </p:nvPr>
        </p:nvSpPr>
        <p:spPr/>
        <p:txBody>
          <a:bodyPr/>
          <a:lstStyle/>
          <a:p>
            <a:fld id="{12241623-A064-4BED-B073-BA4D61433402}" type="datetime1">
              <a:rPr lang="en-US" smtClean="0"/>
              <a:t>11/29/22</a:t>
            </a:fld>
            <a:endParaRPr lang="en-US" dirty="0"/>
          </a:p>
        </p:txBody>
      </p:sp>
      <p:sp>
        <p:nvSpPr>
          <p:cNvPr id="5" name="Footer Placeholder 4">
            <a:extLst>
              <a:ext uri="{FF2B5EF4-FFF2-40B4-BE49-F238E27FC236}">
                <a16:creationId xmlns:a16="http://schemas.microsoft.com/office/drawing/2014/main" id="{EE5C5CB5-40B8-AAE4-015B-CB410F7FFE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A57C0E-AF66-FCFC-A195-3467C1B7376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23474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AAB6E-C0EA-658A-ADF7-815E643D6F0F}"/>
              </a:ext>
            </a:extLst>
          </p:cNvPr>
          <p:cNvSpPr>
            <a:spLocks noGrp="1"/>
          </p:cNvSpPr>
          <p:nvPr>
            <p:ph type="title"/>
          </p:nvPr>
        </p:nvSpPr>
        <p:spPr/>
        <p:txBody>
          <a:bodyPr/>
          <a:lstStyle/>
          <a:p>
            <a:r>
              <a:rPr lang="en-GB"/>
              <a:t>Click to edit Master title style</a:t>
            </a:r>
            <a:endParaRPr lang="en-DK"/>
          </a:p>
        </p:txBody>
      </p:sp>
      <p:sp>
        <p:nvSpPr>
          <p:cNvPr id="3" name="Vertical Text Placeholder 2">
            <a:extLst>
              <a:ext uri="{FF2B5EF4-FFF2-40B4-BE49-F238E27FC236}">
                <a16:creationId xmlns:a16="http://schemas.microsoft.com/office/drawing/2014/main" id="{A20B3FCD-BB84-7BEC-DFE6-C6FB619F06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E97FBF18-DE81-A147-DA8C-6C5CE22DFA40}"/>
              </a:ext>
            </a:extLst>
          </p:cNvPr>
          <p:cNvSpPr>
            <a:spLocks noGrp="1"/>
          </p:cNvSpPr>
          <p:nvPr>
            <p:ph type="dt" sz="half" idx="10"/>
          </p:nvPr>
        </p:nvSpPr>
        <p:spPr/>
        <p:txBody>
          <a:bodyPr/>
          <a:lstStyle/>
          <a:p>
            <a:fld id="{6F86ED0C-1DA7-41F0-94CF-6218B1FEDFF1}" type="datetime1">
              <a:rPr lang="en-US" smtClean="0"/>
              <a:t>11/29/22</a:t>
            </a:fld>
            <a:endParaRPr lang="en-US" dirty="0"/>
          </a:p>
        </p:txBody>
      </p:sp>
      <p:sp>
        <p:nvSpPr>
          <p:cNvPr id="5" name="Footer Placeholder 4">
            <a:extLst>
              <a:ext uri="{FF2B5EF4-FFF2-40B4-BE49-F238E27FC236}">
                <a16:creationId xmlns:a16="http://schemas.microsoft.com/office/drawing/2014/main" id="{73477F40-2E28-8D33-FE11-E93C16292E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BD22BE-47C6-7E68-9CD4-3F9026AB597C}"/>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39109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F0C1C6-DA62-4BCE-66B6-922D10842CE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K"/>
          </a:p>
        </p:txBody>
      </p:sp>
      <p:sp>
        <p:nvSpPr>
          <p:cNvPr id="3" name="Vertical Text Placeholder 2">
            <a:extLst>
              <a:ext uri="{FF2B5EF4-FFF2-40B4-BE49-F238E27FC236}">
                <a16:creationId xmlns:a16="http://schemas.microsoft.com/office/drawing/2014/main" id="{BF557CD9-FADD-BFBE-D734-F9BED895B97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D4953289-EEF3-4746-1199-86E233505C4F}"/>
              </a:ext>
            </a:extLst>
          </p:cNvPr>
          <p:cNvSpPr>
            <a:spLocks noGrp="1"/>
          </p:cNvSpPr>
          <p:nvPr>
            <p:ph type="dt" sz="half" idx="10"/>
          </p:nvPr>
        </p:nvSpPr>
        <p:spPr/>
        <p:txBody>
          <a:bodyPr/>
          <a:lstStyle/>
          <a:p>
            <a:fld id="{EECF02AB-6034-4B88-BC5A-7C17CB0EF809}" type="datetime1">
              <a:rPr lang="en-US" smtClean="0"/>
              <a:t>11/29/22</a:t>
            </a:fld>
            <a:endParaRPr lang="en-US" dirty="0"/>
          </a:p>
        </p:txBody>
      </p:sp>
      <p:sp>
        <p:nvSpPr>
          <p:cNvPr id="5" name="Footer Placeholder 4">
            <a:extLst>
              <a:ext uri="{FF2B5EF4-FFF2-40B4-BE49-F238E27FC236}">
                <a16:creationId xmlns:a16="http://schemas.microsoft.com/office/drawing/2014/main" id="{62DB8A31-613A-E37B-6E56-A27C690BC7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F57FC6-9E2D-0A08-F1BE-5E86701DF656}"/>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277765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D2CD-63D0-EC8E-47D2-5E1124FF3D92}"/>
              </a:ext>
            </a:extLst>
          </p:cNvPr>
          <p:cNvSpPr>
            <a:spLocks noGrp="1"/>
          </p:cNvSpPr>
          <p:nvPr>
            <p:ph type="title"/>
          </p:nvPr>
        </p:nvSpPr>
        <p:spPr/>
        <p:txBody>
          <a:bodyPr/>
          <a:lstStyle/>
          <a:p>
            <a:r>
              <a:rPr lang="en-GB"/>
              <a:t>Click to edit Master title style</a:t>
            </a:r>
            <a:endParaRPr lang="en-DK"/>
          </a:p>
        </p:txBody>
      </p:sp>
      <p:sp>
        <p:nvSpPr>
          <p:cNvPr id="3" name="Content Placeholder 2">
            <a:extLst>
              <a:ext uri="{FF2B5EF4-FFF2-40B4-BE49-F238E27FC236}">
                <a16:creationId xmlns:a16="http://schemas.microsoft.com/office/drawing/2014/main" id="{FB7FDD7A-E94A-E706-0524-1E838B7D9A0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FD2C067E-A479-E9E2-FB5E-EE3327955404}"/>
              </a:ext>
            </a:extLst>
          </p:cNvPr>
          <p:cNvSpPr>
            <a:spLocks noGrp="1"/>
          </p:cNvSpPr>
          <p:nvPr>
            <p:ph type="dt" sz="half" idx="10"/>
          </p:nvPr>
        </p:nvSpPr>
        <p:spPr/>
        <p:txBody>
          <a:bodyPr/>
          <a:lstStyle/>
          <a:p>
            <a:fld id="{22F3E5F3-28EE-488F-BD53-B744C06C3DEC}" type="datetime1">
              <a:rPr lang="en-US" smtClean="0"/>
              <a:t>11/29/22</a:t>
            </a:fld>
            <a:endParaRPr lang="en-US" dirty="0"/>
          </a:p>
        </p:txBody>
      </p:sp>
      <p:sp>
        <p:nvSpPr>
          <p:cNvPr id="5" name="Footer Placeholder 4">
            <a:extLst>
              <a:ext uri="{FF2B5EF4-FFF2-40B4-BE49-F238E27FC236}">
                <a16:creationId xmlns:a16="http://schemas.microsoft.com/office/drawing/2014/main" id="{1DEBAA3B-C8C6-8CE5-8AAC-F3E03F4BDD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58F0DF-8214-A462-D72E-D0FBAA0406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81953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59EF1-AF73-C0D6-B701-64797A56A25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K"/>
          </a:p>
        </p:txBody>
      </p:sp>
      <p:sp>
        <p:nvSpPr>
          <p:cNvPr id="3" name="Text Placeholder 2">
            <a:extLst>
              <a:ext uri="{FF2B5EF4-FFF2-40B4-BE49-F238E27FC236}">
                <a16:creationId xmlns:a16="http://schemas.microsoft.com/office/drawing/2014/main" id="{F7080DFD-FFF5-4B2F-D066-873B947938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4F125A3-97F6-162F-0813-BDD8B8CD5E19}"/>
              </a:ext>
            </a:extLst>
          </p:cNvPr>
          <p:cNvSpPr>
            <a:spLocks noGrp="1"/>
          </p:cNvSpPr>
          <p:nvPr>
            <p:ph type="dt" sz="half" idx="10"/>
          </p:nvPr>
        </p:nvSpPr>
        <p:spPr/>
        <p:txBody>
          <a:bodyPr/>
          <a:lstStyle/>
          <a:p>
            <a:fld id="{E72EB70D-CD01-44DA-83B3-8FEB3383D307}" type="datetime1">
              <a:rPr lang="en-US" smtClean="0"/>
              <a:t>11/29/22</a:t>
            </a:fld>
            <a:endParaRPr lang="en-US" dirty="0"/>
          </a:p>
        </p:txBody>
      </p:sp>
      <p:sp>
        <p:nvSpPr>
          <p:cNvPr id="5" name="Footer Placeholder 4">
            <a:extLst>
              <a:ext uri="{FF2B5EF4-FFF2-40B4-BE49-F238E27FC236}">
                <a16:creationId xmlns:a16="http://schemas.microsoft.com/office/drawing/2014/main" id="{C54902C1-81AC-C432-FFAB-B6ECA4A8A6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CAC1900-DB1D-6B0B-612B-31566D8EA8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2751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2D31B-5352-54D5-90CB-0CCA0658B14F}"/>
              </a:ext>
            </a:extLst>
          </p:cNvPr>
          <p:cNvSpPr>
            <a:spLocks noGrp="1"/>
          </p:cNvSpPr>
          <p:nvPr>
            <p:ph type="title"/>
          </p:nvPr>
        </p:nvSpPr>
        <p:spPr/>
        <p:txBody>
          <a:bodyPr/>
          <a:lstStyle/>
          <a:p>
            <a:r>
              <a:rPr lang="en-GB"/>
              <a:t>Click to edit Master title style</a:t>
            </a:r>
            <a:endParaRPr lang="en-DK"/>
          </a:p>
        </p:txBody>
      </p:sp>
      <p:sp>
        <p:nvSpPr>
          <p:cNvPr id="3" name="Content Placeholder 2">
            <a:extLst>
              <a:ext uri="{FF2B5EF4-FFF2-40B4-BE49-F238E27FC236}">
                <a16:creationId xmlns:a16="http://schemas.microsoft.com/office/drawing/2014/main" id="{2A53D956-70C9-683C-F34A-D2F6B115A54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Content Placeholder 3">
            <a:extLst>
              <a:ext uri="{FF2B5EF4-FFF2-40B4-BE49-F238E27FC236}">
                <a16:creationId xmlns:a16="http://schemas.microsoft.com/office/drawing/2014/main" id="{FA0F0F3C-35C9-B14C-8BC4-DB28A760112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Date Placeholder 4">
            <a:extLst>
              <a:ext uri="{FF2B5EF4-FFF2-40B4-BE49-F238E27FC236}">
                <a16:creationId xmlns:a16="http://schemas.microsoft.com/office/drawing/2014/main" id="{C3237B39-BFBE-4402-34A2-41264E764D18}"/>
              </a:ext>
            </a:extLst>
          </p:cNvPr>
          <p:cNvSpPr>
            <a:spLocks noGrp="1"/>
          </p:cNvSpPr>
          <p:nvPr>
            <p:ph type="dt" sz="half" idx="10"/>
          </p:nvPr>
        </p:nvSpPr>
        <p:spPr/>
        <p:txBody>
          <a:bodyPr/>
          <a:lstStyle/>
          <a:p>
            <a:fld id="{D0158CFD-9357-46BE-A189-D637A67C8730}" type="datetime1">
              <a:rPr lang="en-US" smtClean="0"/>
              <a:t>11/29/22</a:t>
            </a:fld>
            <a:endParaRPr lang="en-US" dirty="0"/>
          </a:p>
        </p:txBody>
      </p:sp>
      <p:sp>
        <p:nvSpPr>
          <p:cNvPr id="6" name="Footer Placeholder 5">
            <a:extLst>
              <a:ext uri="{FF2B5EF4-FFF2-40B4-BE49-F238E27FC236}">
                <a16:creationId xmlns:a16="http://schemas.microsoft.com/office/drawing/2014/main" id="{2D00F324-F782-FF79-93C2-8A955D988A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61D09F9-B3F9-A688-AFB8-4D4078ADEFA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6368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CCC3-7831-6932-3FCE-2053C2D0C270}"/>
              </a:ext>
            </a:extLst>
          </p:cNvPr>
          <p:cNvSpPr>
            <a:spLocks noGrp="1"/>
          </p:cNvSpPr>
          <p:nvPr>
            <p:ph type="title"/>
          </p:nvPr>
        </p:nvSpPr>
        <p:spPr>
          <a:xfrm>
            <a:off x="839788" y="365125"/>
            <a:ext cx="10515600" cy="1325563"/>
          </a:xfrm>
        </p:spPr>
        <p:txBody>
          <a:bodyPr/>
          <a:lstStyle/>
          <a:p>
            <a:r>
              <a:rPr lang="en-GB"/>
              <a:t>Click to edit Master title style</a:t>
            </a:r>
            <a:endParaRPr lang="en-DK"/>
          </a:p>
        </p:txBody>
      </p:sp>
      <p:sp>
        <p:nvSpPr>
          <p:cNvPr id="3" name="Text Placeholder 2">
            <a:extLst>
              <a:ext uri="{FF2B5EF4-FFF2-40B4-BE49-F238E27FC236}">
                <a16:creationId xmlns:a16="http://schemas.microsoft.com/office/drawing/2014/main" id="{80BD15A6-8D8B-4185-148F-014669F5AB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C2DF7BD-5CBA-8824-B5A8-717F4059E65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Text Placeholder 4">
            <a:extLst>
              <a:ext uri="{FF2B5EF4-FFF2-40B4-BE49-F238E27FC236}">
                <a16:creationId xmlns:a16="http://schemas.microsoft.com/office/drawing/2014/main" id="{26E33FDB-53B0-0353-A00C-A9A6F08F06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477D175-120A-DDFE-EEA8-FD8619C4FE1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7" name="Date Placeholder 6">
            <a:extLst>
              <a:ext uri="{FF2B5EF4-FFF2-40B4-BE49-F238E27FC236}">
                <a16:creationId xmlns:a16="http://schemas.microsoft.com/office/drawing/2014/main" id="{C89CE0D8-E215-DA2E-D7FA-F0A361BC4655}"/>
              </a:ext>
            </a:extLst>
          </p:cNvPr>
          <p:cNvSpPr>
            <a:spLocks noGrp="1"/>
          </p:cNvSpPr>
          <p:nvPr>
            <p:ph type="dt" sz="half" idx="10"/>
          </p:nvPr>
        </p:nvSpPr>
        <p:spPr/>
        <p:txBody>
          <a:bodyPr/>
          <a:lstStyle/>
          <a:p>
            <a:fld id="{7B4742EE-B331-4632-BD10-A82FED6B6FC0}" type="datetime1">
              <a:rPr lang="en-US" smtClean="0"/>
              <a:t>11/29/22</a:t>
            </a:fld>
            <a:endParaRPr lang="en-US" dirty="0"/>
          </a:p>
        </p:txBody>
      </p:sp>
      <p:sp>
        <p:nvSpPr>
          <p:cNvPr id="8" name="Footer Placeholder 7">
            <a:extLst>
              <a:ext uri="{FF2B5EF4-FFF2-40B4-BE49-F238E27FC236}">
                <a16:creationId xmlns:a16="http://schemas.microsoft.com/office/drawing/2014/main" id="{D86BC113-36E0-A40C-BF00-A096D819467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1C03A3D-9284-04B6-FFA9-C710DA1A58E6}"/>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6481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6231-C0D5-1321-B465-23E7E504408C}"/>
              </a:ext>
            </a:extLst>
          </p:cNvPr>
          <p:cNvSpPr>
            <a:spLocks noGrp="1"/>
          </p:cNvSpPr>
          <p:nvPr>
            <p:ph type="title"/>
          </p:nvPr>
        </p:nvSpPr>
        <p:spPr/>
        <p:txBody>
          <a:bodyPr/>
          <a:lstStyle/>
          <a:p>
            <a:r>
              <a:rPr lang="en-GB"/>
              <a:t>Click to edit Master title style</a:t>
            </a:r>
            <a:endParaRPr lang="en-DK"/>
          </a:p>
        </p:txBody>
      </p:sp>
      <p:sp>
        <p:nvSpPr>
          <p:cNvPr id="3" name="Date Placeholder 2">
            <a:extLst>
              <a:ext uri="{FF2B5EF4-FFF2-40B4-BE49-F238E27FC236}">
                <a16:creationId xmlns:a16="http://schemas.microsoft.com/office/drawing/2014/main" id="{25196738-0425-6F8F-3BCE-482A211B96E5}"/>
              </a:ext>
            </a:extLst>
          </p:cNvPr>
          <p:cNvSpPr>
            <a:spLocks noGrp="1"/>
          </p:cNvSpPr>
          <p:nvPr>
            <p:ph type="dt" sz="half" idx="10"/>
          </p:nvPr>
        </p:nvSpPr>
        <p:spPr/>
        <p:txBody>
          <a:bodyPr/>
          <a:lstStyle/>
          <a:p>
            <a:fld id="{451BA835-D13F-49F4-8F11-5D576AC65FAD}" type="datetime1">
              <a:rPr lang="en-US" smtClean="0"/>
              <a:t>11/29/22</a:t>
            </a:fld>
            <a:endParaRPr lang="en-US" dirty="0"/>
          </a:p>
        </p:txBody>
      </p:sp>
      <p:sp>
        <p:nvSpPr>
          <p:cNvPr id="4" name="Footer Placeholder 3">
            <a:extLst>
              <a:ext uri="{FF2B5EF4-FFF2-40B4-BE49-F238E27FC236}">
                <a16:creationId xmlns:a16="http://schemas.microsoft.com/office/drawing/2014/main" id="{87504BE8-D0BB-DE45-3CD8-4710761DF70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C777305-B327-5268-8582-F607870FC557}"/>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1265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1B3DC-BE5D-98CD-5808-1E222AB38FE5}"/>
              </a:ext>
            </a:extLst>
          </p:cNvPr>
          <p:cNvSpPr>
            <a:spLocks noGrp="1"/>
          </p:cNvSpPr>
          <p:nvPr>
            <p:ph type="dt" sz="half" idx="10"/>
          </p:nvPr>
        </p:nvSpPr>
        <p:spPr/>
        <p:txBody>
          <a:bodyPr/>
          <a:lstStyle/>
          <a:p>
            <a:fld id="{ADBD1799-ACB5-4CB2-86A2-5C574F1C8706}" type="datetime1">
              <a:rPr lang="en-US" smtClean="0"/>
              <a:t>11/29/22</a:t>
            </a:fld>
            <a:endParaRPr lang="en-US" dirty="0"/>
          </a:p>
        </p:txBody>
      </p:sp>
      <p:sp>
        <p:nvSpPr>
          <p:cNvPr id="3" name="Footer Placeholder 2">
            <a:extLst>
              <a:ext uri="{FF2B5EF4-FFF2-40B4-BE49-F238E27FC236}">
                <a16:creationId xmlns:a16="http://schemas.microsoft.com/office/drawing/2014/main" id="{F070D2C7-C481-EFEE-2CA6-230DE32A5E2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B9D8E78-24AB-C9CB-DC5A-6ABFF351139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77081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4B0B-F40A-CB4F-9342-F55B553187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K"/>
          </a:p>
        </p:txBody>
      </p:sp>
      <p:sp>
        <p:nvSpPr>
          <p:cNvPr id="3" name="Content Placeholder 2">
            <a:extLst>
              <a:ext uri="{FF2B5EF4-FFF2-40B4-BE49-F238E27FC236}">
                <a16:creationId xmlns:a16="http://schemas.microsoft.com/office/drawing/2014/main" id="{D507A0B0-25A7-A85A-8BAE-076E8785BE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Text Placeholder 3">
            <a:extLst>
              <a:ext uri="{FF2B5EF4-FFF2-40B4-BE49-F238E27FC236}">
                <a16:creationId xmlns:a16="http://schemas.microsoft.com/office/drawing/2014/main" id="{CD4AD655-C1C5-EC60-7C87-9B2512B28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BA1008F-85BF-E278-A4FF-C81A1D726FBF}"/>
              </a:ext>
            </a:extLst>
          </p:cNvPr>
          <p:cNvSpPr>
            <a:spLocks noGrp="1"/>
          </p:cNvSpPr>
          <p:nvPr>
            <p:ph type="dt" sz="half" idx="10"/>
          </p:nvPr>
        </p:nvSpPr>
        <p:spPr/>
        <p:txBody>
          <a:bodyPr/>
          <a:lstStyle/>
          <a:p>
            <a:fld id="{ED5DD0D6-7A82-473E-879B-C6ECD6CCCFEC}" type="datetime1">
              <a:rPr lang="en-US" smtClean="0"/>
              <a:t>11/29/22</a:t>
            </a:fld>
            <a:endParaRPr lang="en-US" dirty="0"/>
          </a:p>
        </p:txBody>
      </p:sp>
      <p:sp>
        <p:nvSpPr>
          <p:cNvPr id="6" name="Footer Placeholder 5">
            <a:extLst>
              <a:ext uri="{FF2B5EF4-FFF2-40B4-BE49-F238E27FC236}">
                <a16:creationId xmlns:a16="http://schemas.microsoft.com/office/drawing/2014/main" id="{7322B076-6108-E9B7-7FB9-483B8A14459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09A03B2-A227-1126-0ED2-220E77C82B70}"/>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55058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49E9-6102-BD00-A262-2AB10CECAB3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K"/>
          </a:p>
        </p:txBody>
      </p:sp>
      <p:sp>
        <p:nvSpPr>
          <p:cNvPr id="3" name="Picture Placeholder 2">
            <a:extLst>
              <a:ext uri="{FF2B5EF4-FFF2-40B4-BE49-F238E27FC236}">
                <a16:creationId xmlns:a16="http://schemas.microsoft.com/office/drawing/2014/main" id="{8EF7FC3B-CA31-712F-C727-E8A5C102DA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Text Placeholder 3">
            <a:extLst>
              <a:ext uri="{FF2B5EF4-FFF2-40B4-BE49-F238E27FC236}">
                <a16:creationId xmlns:a16="http://schemas.microsoft.com/office/drawing/2014/main" id="{07D879B7-E8A5-C947-296C-B5DDBE475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AD9934C-CE76-22FC-D8BE-B81B43CBC7FC}"/>
              </a:ext>
            </a:extLst>
          </p:cNvPr>
          <p:cNvSpPr>
            <a:spLocks noGrp="1"/>
          </p:cNvSpPr>
          <p:nvPr>
            <p:ph type="dt" sz="half" idx="10"/>
          </p:nvPr>
        </p:nvSpPr>
        <p:spPr/>
        <p:txBody>
          <a:bodyPr/>
          <a:lstStyle/>
          <a:p>
            <a:fld id="{D4605E03-BC17-41A7-854C-DFAB672737DC}" type="datetime1">
              <a:rPr lang="en-US" smtClean="0"/>
              <a:t>11/29/22</a:t>
            </a:fld>
            <a:endParaRPr lang="en-US" dirty="0"/>
          </a:p>
        </p:txBody>
      </p:sp>
      <p:sp>
        <p:nvSpPr>
          <p:cNvPr id="6" name="Footer Placeholder 5">
            <a:extLst>
              <a:ext uri="{FF2B5EF4-FFF2-40B4-BE49-F238E27FC236}">
                <a16:creationId xmlns:a16="http://schemas.microsoft.com/office/drawing/2014/main" id="{8A9D34F6-E332-9789-87FD-1C55C976B7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4F3BF8E-6051-F89B-85A1-1B83D30DD7E7}"/>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15877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AE647E-4FF6-1D7D-800B-7AC6BD76AD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K"/>
          </a:p>
        </p:txBody>
      </p:sp>
      <p:sp>
        <p:nvSpPr>
          <p:cNvPr id="3" name="Text Placeholder 2">
            <a:extLst>
              <a:ext uri="{FF2B5EF4-FFF2-40B4-BE49-F238E27FC236}">
                <a16:creationId xmlns:a16="http://schemas.microsoft.com/office/drawing/2014/main" id="{39C0BA3C-633C-957F-9C5F-E463DDAF1D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19901FE6-7F67-CF3A-5D5D-891E19CF6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08324-A84C-4A45-93B6-78D079CCE772}" type="datetime1">
              <a:rPr lang="en-US" smtClean="0"/>
              <a:t>11/29/22</a:t>
            </a:fld>
            <a:endParaRPr lang="en-US" dirty="0"/>
          </a:p>
        </p:txBody>
      </p:sp>
      <p:sp>
        <p:nvSpPr>
          <p:cNvPr id="5" name="Footer Placeholder 4">
            <a:extLst>
              <a:ext uri="{FF2B5EF4-FFF2-40B4-BE49-F238E27FC236}">
                <a16:creationId xmlns:a16="http://schemas.microsoft.com/office/drawing/2014/main" id="{CFA659CB-9135-AEAF-7B2C-F9A8097132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635C11E-9A61-F466-E553-A2B5FEAC67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54201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572D1A0F-0DD3-B7A3-AE53-062AE7A28E62}"/>
              </a:ext>
            </a:extLst>
          </p:cNvPr>
          <p:cNvPicPr>
            <a:picLocks noChangeAspect="1"/>
          </p:cNvPicPr>
          <p:nvPr/>
        </p:nvPicPr>
        <p:blipFill rotWithShape="1">
          <a:blip r:embed="rId2"/>
          <a:srcRect t="43737" r="-1" b="-1"/>
          <a:stretch/>
        </p:blipFill>
        <p:spPr>
          <a:xfrm>
            <a:off x="1524" y="10"/>
            <a:ext cx="12188952" cy="6857990"/>
          </a:xfrm>
          <a:prstGeom prst="rect">
            <a:avLst/>
          </a:prstGeom>
        </p:spPr>
      </p:pic>
      <p:sp>
        <p:nvSpPr>
          <p:cNvPr id="2" name="Title 1">
            <a:extLst>
              <a:ext uri="{FF2B5EF4-FFF2-40B4-BE49-F238E27FC236}">
                <a16:creationId xmlns:a16="http://schemas.microsoft.com/office/drawing/2014/main" id="{F0378932-8C21-764A-6D09-9BEF66586FE5}"/>
              </a:ext>
            </a:extLst>
          </p:cNvPr>
          <p:cNvSpPr>
            <a:spLocks noGrp="1"/>
          </p:cNvSpPr>
          <p:nvPr>
            <p:ph type="ctrTitle"/>
          </p:nvPr>
        </p:nvSpPr>
        <p:spPr>
          <a:xfrm>
            <a:off x="370010" y="1709264"/>
            <a:ext cx="6642523" cy="2362673"/>
          </a:xfrm>
        </p:spPr>
        <p:txBody>
          <a:bodyPr anchor="b">
            <a:normAutofit/>
          </a:bodyPr>
          <a:lstStyle/>
          <a:p>
            <a:pPr algn="ctr">
              <a:lnSpc>
                <a:spcPct val="110000"/>
              </a:lnSpc>
            </a:pPr>
            <a:r>
              <a:rPr lang="en-DK" sz="4100" dirty="0">
                <a:solidFill>
                  <a:schemeClr val="tx1">
                    <a:lumMod val="75000"/>
                    <a:lumOff val="25000"/>
                  </a:schemeClr>
                </a:solidFill>
              </a:rPr>
              <a:t>Cultural Data Science: </a:t>
            </a:r>
            <a:br>
              <a:rPr lang="en-DK" sz="4100" dirty="0">
                <a:solidFill>
                  <a:schemeClr val="tx1">
                    <a:lumMod val="75000"/>
                    <a:lumOff val="25000"/>
                  </a:schemeClr>
                </a:solidFill>
              </a:rPr>
            </a:br>
            <a:r>
              <a:rPr lang="en-DK" sz="4100" dirty="0">
                <a:solidFill>
                  <a:schemeClr val="tx1">
                    <a:lumMod val="75000"/>
                    <a:lumOff val="25000"/>
                  </a:schemeClr>
                </a:solidFill>
              </a:rPr>
              <a:t>Final Project</a:t>
            </a:r>
          </a:p>
        </p:txBody>
      </p:sp>
      <p:sp>
        <p:nvSpPr>
          <p:cNvPr id="3" name="Subtitle 2">
            <a:extLst>
              <a:ext uri="{FF2B5EF4-FFF2-40B4-BE49-F238E27FC236}">
                <a16:creationId xmlns:a16="http://schemas.microsoft.com/office/drawing/2014/main" id="{E6A5D3BD-0D2E-143A-3C19-A798467B4DB4}"/>
              </a:ext>
            </a:extLst>
          </p:cNvPr>
          <p:cNvSpPr>
            <a:spLocks noGrp="1"/>
          </p:cNvSpPr>
          <p:nvPr>
            <p:ph type="subTitle" idx="1"/>
          </p:nvPr>
        </p:nvSpPr>
        <p:spPr>
          <a:xfrm>
            <a:off x="517813" y="4171815"/>
            <a:ext cx="6494720" cy="360853"/>
          </a:xfrm>
        </p:spPr>
        <p:txBody>
          <a:bodyPr anchor="t">
            <a:normAutofit/>
          </a:bodyPr>
          <a:lstStyle/>
          <a:p>
            <a:pPr algn="ctr"/>
            <a:r>
              <a:rPr lang="en-DK" sz="1800" dirty="0"/>
              <a:t>Student Life – Personality, Mental Health and Performance.</a:t>
            </a:r>
          </a:p>
          <a:p>
            <a:pPr algn="ctr"/>
            <a:endParaRPr lang="en-DK" sz="2000" dirty="0">
              <a:solidFill>
                <a:schemeClr val="tx1">
                  <a:lumMod val="75000"/>
                  <a:lumOff val="25000"/>
                </a:schemeClr>
              </a:solidFill>
            </a:endParaRPr>
          </a:p>
        </p:txBody>
      </p:sp>
      <p:sp>
        <p:nvSpPr>
          <p:cNvPr id="5" name="Subtitle 2">
            <a:extLst>
              <a:ext uri="{FF2B5EF4-FFF2-40B4-BE49-F238E27FC236}">
                <a16:creationId xmlns:a16="http://schemas.microsoft.com/office/drawing/2014/main" id="{E5ED7C16-30CE-9BEF-C3CB-FCA76D75DB58}"/>
              </a:ext>
            </a:extLst>
          </p:cNvPr>
          <p:cNvSpPr txBox="1">
            <a:spLocks/>
          </p:cNvSpPr>
          <p:nvPr/>
        </p:nvSpPr>
        <p:spPr>
          <a:xfrm>
            <a:off x="2101381" y="4632546"/>
            <a:ext cx="3283888" cy="81630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DK" sz="1800" i="1" dirty="0"/>
              <a:t>Sirid Wihlborg – 202007980 </a:t>
            </a:r>
            <a:endParaRPr lang="en-DK" sz="2000" i="1" dirty="0">
              <a:solidFill>
                <a:schemeClr val="tx1">
                  <a:lumMod val="75000"/>
                  <a:lumOff val="25000"/>
                </a:schemeClr>
              </a:solidFill>
            </a:endParaRPr>
          </a:p>
        </p:txBody>
      </p:sp>
      <p:cxnSp>
        <p:nvCxnSpPr>
          <p:cNvPr id="7" name="Straight Connector 6">
            <a:extLst>
              <a:ext uri="{FF2B5EF4-FFF2-40B4-BE49-F238E27FC236}">
                <a16:creationId xmlns:a16="http://schemas.microsoft.com/office/drawing/2014/main" id="{2E9F8A08-6F58-AF16-FC2D-B89269B0314D}"/>
              </a:ext>
            </a:extLst>
          </p:cNvPr>
          <p:cNvCxnSpPr/>
          <p:nvPr/>
        </p:nvCxnSpPr>
        <p:spPr>
          <a:xfrm>
            <a:off x="2428875" y="4564640"/>
            <a:ext cx="2628900"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620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0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2849F6-1BFA-6A25-EFA4-9854933E022E}"/>
              </a:ext>
            </a:extLst>
          </p:cNvPr>
          <p:cNvSpPr>
            <a:spLocks noGrp="1"/>
          </p:cNvSpPr>
          <p:nvPr>
            <p:ph type="title"/>
          </p:nvPr>
        </p:nvSpPr>
        <p:spPr>
          <a:xfrm>
            <a:off x="594360" y="339117"/>
            <a:ext cx="11003280" cy="1619890"/>
          </a:xfrm>
        </p:spPr>
        <p:txBody>
          <a:bodyPr anchor="ctr">
            <a:normAutofit/>
          </a:bodyPr>
          <a:lstStyle/>
          <a:p>
            <a:r>
              <a:rPr lang="en-DK" sz="4400" dirty="0"/>
              <a:t>Topic of Investigation: Student Life </a:t>
            </a:r>
            <a:endParaRPr lang="en-DK" dirty="0"/>
          </a:p>
        </p:txBody>
      </p:sp>
      <p:grpSp>
        <p:nvGrpSpPr>
          <p:cNvPr id="12" name="Group 11">
            <a:extLst>
              <a:ext uri="{FF2B5EF4-FFF2-40B4-BE49-F238E27FC236}">
                <a16:creationId xmlns:a16="http://schemas.microsoft.com/office/drawing/2014/main" id="{C57F67D8-2BFF-4661-AFAF-E2CE8B7DCE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484632"/>
            <a:ext cx="242107" cy="1340860"/>
            <a:chOff x="56167" y="484632"/>
            <a:chExt cx="242107" cy="1340860"/>
          </a:xfrm>
        </p:grpSpPr>
        <p:sp>
          <p:nvSpPr>
            <p:cNvPr id="13" name="Rectangle 2">
              <a:extLst>
                <a:ext uri="{FF2B5EF4-FFF2-40B4-BE49-F238E27FC236}">
                  <a16:creationId xmlns:a16="http://schemas.microsoft.com/office/drawing/2014/main" id="{4E1D4D71-728F-4B12-9CBF-3E5ABDA9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0543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9">
              <a:extLst>
                <a:ext uri="{FF2B5EF4-FFF2-40B4-BE49-F238E27FC236}">
                  <a16:creationId xmlns:a16="http://schemas.microsoft.com/office/drawing/2014/main" id="{3513D1C2-B9D1-43DC-8B39-AA4FF5AAD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0543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
              <a:extLst>
                <a:ext uri="{FF2B5EF4-FFF2-40B4-BE49-F238E27FC236}">
                  <a16:creationId xmlns:a16="http://schemas.microsoft.com/office/drawing/2014/main" id="{26CB8B66-F1A8-4DE9-AA67-8A7469BD7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9122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1F72E235-B6DE-4EE7-B11D-3FBEF9DC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9122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BA8C164F-E124-4ECF-9FD9-35C1F8E27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7701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0151D52D-979C-4B9F-A037-D9DC74536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7701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EE8F116C-C879-4D3A-8F6D-A25B7125E2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62804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6709DF44-7C20-4444-8862-A9203CBE6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62804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4D6A9505-9408-4DC6-BD50-75A8C6949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8593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419FC7F2-FF7B-464A-8956-817BAD265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8593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C0E235C3-2297-4887-8CF9-78B61DA7D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7649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741D2A4A-2FC3-46D1-94A7-C4BA4823B1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7649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2E7DFA72-3CFE-4FB2-A769-C3D65C30CC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6228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FFB273F7-B602-4697-92DA-B9C0B70E3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6228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C76D34E0-BC86-46D8-920E-594A3C4B6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4807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F17BC71C-4B64-4990-90FF-78123B720C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4807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C807F90E-DB0C-4841-BFE0-9413759C2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3386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F7E71EE5-0746-4E81-B154-BAC5FF8671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3386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7FDDC085-25CA-4499-AAD9-DEA203522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1965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1303C688-1ED7-46BE-B0EC-4638C54941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1965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2">
            <a:extLst>
              <a:ext uri="{FF2B5EF4-FFF2-40B4-BE49-F238E27FC236}">
                <a16:creationId xmlns:a16="http://schemas.microsoft.com/office/drawing/2014/main" id="{7EA49483-5368-2963-639E-DFE8D7424070}"/>
              </a:ext>
            </a:extLst>
          </p:cNvPr>
          <p:cNvGraphicFramePr>
            <a:graphicFrameLocks noGrp="1"/>
          </p:cNvGraphicFramePr>
          <p:nvPr>
            <p:ph idx="1"/>
            <p:extLst>
              <p:ext uri="{D42A27DB-BD31-4B8C-83A1-F6EECF244321}">
                <p14:modId xmlns:p14="http://schemas.microsoft.com/office/powerpoint/2010/main" val="3364763416"/>
              </p:ext>
            </p:extLst>
          </p:nvPr>
        </p:nvGraphicFramePr>
        <p:xfrm>
          <a:off x="838200" y="2343152"/>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4560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0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2849F6-1BFA-6A25-EFA4-9854933E022E}"/>
              </a:ext>
            </a:extLst>
          </p:cNvPr>
          <p:cNvSpPr>
            <a:spLocks noGrp="1"/>
          </p:cNvSpPr>
          <p:nvPr>
            <p:ph type="title"/>
          </p:nvPr>
        </p:nvSpPr>
        <p:spPr>
          <a:xfrm>
            <a:off x="594360" y="339117"/>
            <a:ext cx="11003280" cy="1619890"/>
          </a:xfrm>
        </p:spPr>
        <p:txBody>
          <a:bodyPr anchor="ctr">
            <a:normAutofit/>
          </a:bodyPr>
          <a:lstStyle/>
          <a:p>
            <a:r>
              <a:rPr lang="en-DK" dirty="0"/>
              <a:t>Project Description - Data</a:t>
            </a:r>
          </a:p>
        </p:txBody>
      </p:sp>
      <p:grpSp>
        <p:nvGrpSpPr>
          <p:cNvPr id="12" name="Group 11">
            <a:extLst>
              <a:ext uri="{FF2B5EF4-FFF2-40B4-BE49-F238E27FC236}">
                <a16:creationId xmlns:a16="http://schemas.microsoft.com/office/drawing/2014/main" id="{C57F67D8-2BFF-4661-AFAF-E2CE8B7DCE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484632"/>
            <a:ext cx="242107" cy="1340860"/>
            <a:chOff x="56167" y="484632"/>
            <a:chExt cx="242107" cy="1340860"/>
          </a:xfrm>
        </p:grpSpPr>
        <p:sp>
          <p:nvSpPr>
            <p:cNvPr id="13" name="Rectangle 2">
              <a:extLst>
                <a:ext uri="{FF2B5EF4-FFF2-40B4-BE49-F238E27FC236}">
                  <a16:creationId xmlns:a16="http://schemas.microsoft.com/office/drawing/2014/main" id="{4E1D4D71-728F-4B12-9CBF-3E5ABDA9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0543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9">
              <a:extLst>
                <a:ext uri="{FF2B5EF4-FFF2-40B4-BE49-F238E27FC236}">
                  <a16:creationId xmlns:a16="http://schemas.microsoft.com/office/drawing/2014/main" id="{3513D1C2-B9D1-43DC-8B39-AA4FF5AAD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0543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
              <a:extLst>
                <a:ext uri="{FF2B5EF4-FFF2-40B4-BE49-F238E27FC236}">
                  <a16:creationId xmlns:a16="http://schemas.microsoft.com/office/drawing/2014/main" id="{26CB8B66-F1A8-4DE9-AA67-8A7469BD7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9122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1F72E235-B6DE-4EE7-B11D-3FBEF9DC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9122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BA8C164F-E124-4ECF-9FD9-35C1F8E27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7701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0151D52D-979C-4B9F-A037-D9DC74536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7701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EE8F116C-C879-4D3A-8F6D-A25B7125E2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62804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6709DF44-7C20-4444-8862-A9203CBE6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62804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4D6A9505-9408-4DC6-BD50-75A8C6949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8593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419FC7F2-FF7B-464A-8956-817BAD265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8593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C0E235C3-2297-4887-8CF9-78B61DA7D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7649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741D2A4A-2FC3-46D1-94A7-C4BA4823B1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7649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2E7DFA72-3CFE-4FB2-A769-C3D65C30CC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6228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FFB273F7-B602-4697-92DA-B9C0B70E3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6228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C76D34E0-BC86-46D8-920E-594A3C4B6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4807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F17BC71C-4B64-4990-90FF-78123B720C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4807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C807F90E-DB0C-4841-BFE0-9413759C2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3386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F7E71EE5-0746-4E81-B154-BAC5FF8671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3386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7FDDC085-25CA-4499-AAD9-DEA203522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1965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1303C688-1ED7-46BE-B0EC-4638C54941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1965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2">
            <a:extLst>
              <a:ext uri="{FF2B5EF4-FFF2-40B4-BE49-F238E27FC236}">
                <a16:creationId xmlns:a16="http://schemas.microsoft.com/office/drawing/2014/main" id="{35EFD1D3-9E59-FFC1-2DE4-3482EB46EBD3}"/>
              </a:ext>
            </a:extLst>
          </p:cNvPr>
          <p:cNvSpPr>
            <a:spLocks noGrp="1"/>
          </p:cNvSpPr>
          <p:nvPr>
            <p:ph idx="1"/>
          </p:nvPr>
        </p:nvSpPr>
        <p:spPr>
          <a:xfrm>
            <a:off x="597407" y="2721429"/>
            <a:ext cx="11000233" cy="3494314"/>
          </a:xfrm>
        </p:spPr>
        <p:txBody>
          <a:bodyPr anchor="ctr">
            <a:normAutofit/>
          </a:bodyPr>
          <a:lstStyle/>
          <a:p>
            <a:r>
              <a:rPr lang="en-GB" sz="2000" dirty="0"/>
              <a:t>Taking starting point in a really cool data-set I found online, I want to investigate </a:t>
            </a:r>
            <a:r>
              <a:rPr lang="en-GB" sz="2000" b="1" dirty="0"/>
              <a:t>student behaviour, mental health, performance and the interactions of these effects</a:t>
            </a:r>
            <a:r>
              <a:rPr lang="en-GB" sz="2000" dirty="0"/>
              <a:t>. </a:t>
            </a:r>
          </a:p>
          <a:p>
            <a:endParaRPr lang="en-GB" sz="2000" dirty="0"/>
          </a:p>
          <a:p>
            <a:r>
              <a:rPr lang="en-GB" sz="2000" b="1" dirty="0"/>
              <a:t>Dartmouth </a:t>
            </a:r>
            <a:r>
              <a:rPr lang="en-GB" sz="2000" b="1" dirty="0" err="1"/>
              <a:t>Unsiversity</a:t>
            </a:r>
            <a:r>
              <a:rPr lang="en-GB" sz="2000" dirty="0"/>
              <a:t> have collected a </a:t>
            </a:r>
            <a:r>
              <a:rPr lang="en-GB" sz="2000" i="1" dirty="0"/>
              <a:t>bunch</a:t>
            </a:r>
            <a:r>
              <a:rPr lang="en-GB" sz="2000" dirty="0"/>
              <a:t> of data from a bunch of students. It includes response to various surveys on </a:t>
            </a:r>
            <a:r>
              <a:rPr lang="en-GB" sz="2000" b="1" i="1" dirty="0"/>
              <a:t>stress</a:t>
            </a:r>
            <a:r>
              <a:rPr lang="en-GB" sz="2000" b="1" dirty="0"/>
              <a:t>, </a:t>
            </a:r>
            <a:r>
              <a:rPr lang="en-GB" sz="2000" b="1" i="1" dirty="0"/>
              <a:t>loneliness</a:t>
            </a:r>
            <a:r>
              <a:rPr lang="en-GB" sz="2000" b="1" dirty="0"/>
              <a:t>, a </a:t>
            </a:r>
            <a:r>
              <a:rPr lang="en-GB" sz="2000" b="1" i="1" dirty="0"/>
              <a:t>big-5 personality test</a:t>
            </a:r>
            <a:r>
              <a:rPr lang="en-GB" sz="2000" dirty="0"/>
              <a:t>, as well as information about their </a:t>
            </a:r>
            <a:r>
              <a:rPr lang="en-GB" sz="2000" b="1" dirty="0"/>
              <a:t>grades</a:t>
            </a:r>
            <a:r>
              <a:rPr lang="en-GB" sz="2000" dirty="0"/>
              <a:t>, and more</a:t>
            </a:r>
            <a:r>
              <a:rPr lang="en-GB" sz="2000" i="1" dirty="0"/>
              <a:t>!</a:t>
            </a:r>
            <a:r>
              <a:rPr lang="en-GB" sz="2000" dirty="0"/>
              <a:t> </a:t>
            </a:r>
          </a:p>
          <a:p>
            <a:endParaRPr lang="en-GB" sz="2000" dirty="0"/>
          </a:p>
          <a:p>
            <a:r>
              <a:rPr lang="en-GB" sz="2000" dirty="0"/>
              <a:t>I'm obviously not going to be able to analyse all aspects of the data, but hopefully I'll figure out the most interesting aspects and interactions. My plan is thus different correlation analysis, potentially spiced up with some good stats&lt;3</a:t>
            </a:r>
            <a:endParaRPr lang="en-DK" sz="2000" dirty="0"/>
          </a:p>
        </p:txBody>
      </p:sp>
      <p:sp>
        <p:nvSpPr>
          <p:cNvPr id="34" name="Rectangle 33">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856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0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2849F6-1BFA-6A25-EFA4-9854933E022E}"/>
              </a:ext>
            </a:extLst>
          </p:cNvPr>
          <p:cNvSpPr>
            <a:spLocks noGrp="1"/>
          </p:cNvSpPr>
          <p:nvPr>
            <p:ph type="title"/>
          </p:nvPr>
        </p:nvSpPr>
        <p:spPr>
          <a:xfrm>
            <a:off x="594360" y="339117"/>
            <a:ext cx="11003280" cy="1619890"/>
          </a:xfrm>
        </p:spPr>
        <p:txBody>
          <a:bodyPr anchor="ctr">
            <a:normAutofit/>
          </a:bodyPr>
          <a:lstStyle/>
          <a:p>
            <a:r>
              <a:rPr lang="en-DK" dirty="0"/>
              <a:t>Project Description - Data</a:t>
            </a:r>
          </a:p>
        </p:txBody>
      </p:sp>
      <p:grpSp>
        <p:nvGrpSpPr>
          <p:cNvPr id="12" name="Group 11">
            <a:extLst>
              <a:ext uri="{FF2B5EF4-FFF2-40B4-BE49-F238E27FC236}">
                <a16:creationId xmlns:a16="http://schemas.microsoft.com/office/drawing/2014/main" id="{C57F67D8-2BFF-4661-AFAF-E2CE8B7DCE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484632"/>
            <a:ext cx="242107" cy="1340860"/>
            <a:chOff x="56167" y="484632"/>
            <a:chExt cx="242107" cy="1340860"/>
          </a:xfrm>
        </p:grpSpPr>
        <p:sp>
          <p:nvSpPr>
            <p:cNvPr id="13" name="Rectangle 2">
              <a:extLst>
                <a:ext uri="{FF2B5EF4-FFF2-40B4-BE49-F238E27FC236}">
                  <a16:creationId xmlns:a16="http://schemas.microsoft.com/office/drawing/2014/main" id="{4E1D4D71-728F-4B12-9CBF-3E5ABDA9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0543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9">
              <a:extLst>
                <a:ext uri="{FF2B5EF4-FFF2-40B4-BE49-F238E27FC236}">
                  <a16:creationId xmlns:a16="http://schemas.microsoft.com/office/drawing/2014/main" id="{3513D1C2-B9D1-43DC-8B39-AA4FF5AAD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0543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
              <a:extLst>
                <a:ext uri="{FF2B5EF4-FFF2-40B4-BE49-F238E27FC236}">
                  <a16:creationId xmlns:a16="http://schemas.microsoft.com/office/drawing/2014/main" id="{26CB8B66-F1A8-4DE9-AA67-8A7469BD7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9122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1F72E235-B6DE-4EE7-B11D-3FBEF9DC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91227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BA8C164F-E124-4ECF-9FD9-35C1F8E27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7701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0151D52D-979C-4B9F-A037-D9DC74536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77016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EE8F116C-C879-4D3A-8F6D-A25B7125E2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62804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6709DF44-7C20-4444-8862-A9203CBE6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62804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4D6A9505-9408-4DC6-BD50-75A8C6949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8593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419FC7F2-FF7B-464A-8956-817BAD265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8593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C0E235C3-2297-4887-8CF9-78B61DA7D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7649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741D2A4A-2FC3-46D1-94A7-C4BA4823B1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7649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2E7DFA72-3CFE-4FB2-A769-C3D65C30CC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6228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FFB273F7-B602-4697-92DA-B9C0B70E3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6228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C76D34E0-BC86-46D8-920E-594A3C4B6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4807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F17BC71C-4B64-4990-90FF-78123B720C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4807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C807F90E-DB0C-4841-BFE0-9413759C2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3386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F7E71EE5-0746-4E81-B154-BAC5FF8671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3386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7FDDC085-25CA-4499-AAD9-DEA203522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11965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1303C688-1ED7-46BE-B0EC-4638C54941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11965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3">
            <a:extLst>
              <a:ext uri="{FF2B5EF4-FFF2-40B4-BE49-F238E27FC236}">
                <a16:creationId xmlns:a16="http://schemas.microsoft.com/office/drawing/2014/main" id="{3826C8AE-BE94-63A9-3130-A913FD78B0E0}"/>
              </a:ext>
            </a:extLst>
          </p:cNvPr>
          <p:cNvGraphicFramePr>
            <a:graphicFrameLocks noGrp="1"/>
          </p:cNvGraphicFramePr>
          <p:nvPr>
            <p:ph idx="1"/>
            <p:extLst>
              <p:ext uri="{D42A27DB-BD31-4B8C-83A1-F6EECF244321}">
                <p14:modId xmlns:p14="http://schemas.microsoft.com/office/powerpoint/2010/main" val="1420124226"/>
              </p:ext>
            </p:extLst>
          </p:nvPr>
        </p:nvGraphicFramePr>
        <p:xfrm>
          <a:off x="838200" y="3046186"/>
          <a:ext cx="10515600" cy="3596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98AEAF1-FE8D-490A-021B-3AD692543286}"/>
              </a:ext>
            </a:extLst>
          </p:cNvPr>
          <p:cNvSpPr txBox="1"/>
          <p:nvPr/>
        </p:nvSpPr>
        <p:spPr>
          <a:xfrm>
            <a:off x="2837793" y="3562108"/>
            <a:ext cx="412292" cy="369332"/>
          </a:xfrm>
          <a:prstGeom prst="rect">
            <a:avLst/>
          </a:prstGeom>
          <a:noFill/>
        </p:spPr>
        <p:txBody>
          <a:bodyPr wrap="none" rtlCol="0">
            <a:spAutoFit/>
          </a:bodyPr>
          <a:lstStyle/>
          <a:p>
            <a:r>
              <a:rPr lang="en-DK" dirty="0">
                <a:ln w="0"/>
                <a:effectLst>
                  <a:outerShdw blurRad="38100" dist="19050" dir="2700000" algn="tl" rotWithShape="0">
                    <a:schemeClr val="dk1">
                      <a:alpha val="40000"/>
                    </a:schemeClr>
                  </a:outerShdw>
                </a:effectLst>
              </a:rPr>
              <a:t>1. </a:t>
            </a:r>
          </a:p>
        </p:txBody>
      </p:sp>
      <p:sp>
        <p:nvSpPr>
          <p:cNvPr id="4" name="TextBox 3">
            <a:extLst>
              <a:ext uri="{FF2B5EF4-FFF2-40B4-BE49-F238E27FC236}">
                <a16:creationId xmlns:a16="http://schemas.microsoft.com/office/drawing/2014/main" id="{9C890008-A50E-2873-5141-4FEBF67ACDA0}"/>
              </a:ext>
            </a:extLst>
          </p:cNvPr>
          <p:cNvSpPr txBox="1"/>
          <p:nvPr/>
        </p:nvSpPr>
        <p:spPr>
          <a:xfrm>
            <a:off x="6258911" y="2726679"/>
            <a:ext cx="412292" cy="369332"/>
          </a:xfrm>
          <a:prstGeom prst="rect">
            <a:avLst/>
          </a:prstGeom>
          <a:noFill/>
        </p:spPr>
        <p:txBody>
          <a:bodyPr wrap="none" rtlCol="0">
            <a:spAutoFit/>
          </a:bodyPr>
          <a:lstStyle/>
          <a:p>
            <a:r>
              <a:rPr lang="en-DK" dirty="0">
                <a:ln w="0"/>
                <a:effectLst>
                  <a:outerShdw blurRad="38100" dist="19050" dir="2700000" algn="tl" rotWithShape="0">
                    <a:schemeClr val="dk1">
                      <a:alpha val="40000"/>
                    </a:schemeClr>
                  </a:outerShdw>
                </a:effectLst>
              </a:rPr>
              <a:t>2. </a:t>
            </a:r>
          </a:p>
        </p:txBody>
      </p:sp>
    </p:spTree>
    <p:extLst>
      <p:ext uri="{BB962C8B-B14F-4D97-AF65-F5344CB8AC3E}">
        <p14:creationId xmlns:p14="http://schemas.microsoft.com/office/powerpoint/2010/main" val="363750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TotalTime>
  <Words>218</Words>
  <Application>Microsoft Macintosh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Cultural Data Science:  Final Project</vt:lpstr>
      <vt:lpstr>Topic of Investigation: Student Life </vt:lpstr>
      <vt:lpstr>Project Description - Data</vt:lpstr>
      <vt:lpstr>Project Description -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Cultural Data Science:  Final Project</dc:title>
  <dc:creator>Sirid Wihlborg</dc:creator>
  <cp:lastModifiedBy>Sirid Wihlborg</cp:lastModifiedBy>
  <cp:revision>3</cp:revision>
  <dcterms:created xsi:type="dcterms:W3CDTF">2022-11-25T16:16:51Z</dcterms:created>
  <dcterms:modified xsi:type="dcterms:W3CDTF">2022-11-29T11:52:27Z</dcterms:modified>
</cp:coreProperties>
</file>