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85DCE-65C7-4996-A4D3-7C7DB04E5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C797207-2010-40F2-AAB7-070C9C070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5CCC4C-4B9D-4D17-92D2-9E847F24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B18BC5-976D-4210-BDBB-77AD980F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D3D0A32-FC20-44B4-AB9F-5BEB8ED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411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73313D-869F-4257-84E1-6534AEA9F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DF52911-50A5-4B1C-A0B7-473853B06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4C254E-BCC3-4944-B25B-21DCA86C5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421651-252D-49E0-9AAF-2F40398A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E6CD44-957A-4330-B0E1-E68E4BB0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59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748482D9-EE29-4D89-9612-EC9C09225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DCB79D9-D90E-46AE-876B-BAF0BE24E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983AF9-0474-4F35-B89A-5E95243A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902A1E9-92CF-4C5C-9FEF-31EA5E3D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E348740-EE0A-4145-BAFE-89869FE1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89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9D783-A870-4FB0-A73E-94A05A7B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59AC10-C7C4-48D8-96A3-10687CDC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B97002-B97B-42D8-AA5D-D5CE904A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7BE8910-4D38-4A97-A18E-77A7F254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54284CA-4ACA-4FDC-A03B-43A5138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385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C3CFE5-9A5C-4AF0-BB91-E25D4ED5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EC8BAB0-B46C-49EE-8EA0-5437DC85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958ACA8-668B-4BE1-BD39-C7A3A00B8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FD0FEE2-C27E-485A-9E97-FF9039224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8BA528-E292-4AC0-B174-64ACA664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888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475027-5534-4B1C-B036-44DB01F2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9AAB82F-45C2-47C9-A680-A2835FD0E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52A82EA-5EA4-4E4A-B054-F8380EAE5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16A72C-F10C-4D8E-9FF2-162A2207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224BAD9-B05A-4C84-A292-535A9C85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80C98EC-DCE4-4CA2-8DC3-F3F12D44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0942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85B4FB-2D71-435A-B6AE-CCEF0803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BC9864-4C70-4F30-AC18-D0BFCA1BD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A6A35A7-120C-4850-A2EA-D150DFB17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03F8B03-8D44-4FE6-BD2B-A1C1C4619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ED63EE9-4D0D-4AE4-91B4-026FF0784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5BF0140D-A4EF-4612-A867-87E25BA9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BD7BBB6A-A226-4738-8F64-FCBE51272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06E438F-E3B7-4704-8928-FE42EDEB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051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AECFF-52A4-4F03-8DE5-38B7A4E5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FC4371F-751F-49FC-A53E-11A40CAFF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E0840338-9182-4A70-86B4-D305A715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BF6E487-EDF4-4EFD-BDB8-687F483D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5935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772CEFF-A269-49DC-8376-7EF693B9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2E9C5C4-D12E-4BA7-AD3D-413CF6B8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7BEEB9F-EF34-47E0-B65A-C0BDBB23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508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3B1B8-C650-4361-AD99-2FFC479A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0A6C1A5-2F09-416F-B9DB-CE2C0E23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D2E85CC-94C2-4AE1-AC96-2643F49F2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477524B-8996-4C21-950C-A5F9D0CD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AABD4FA-C7D3-4E7B-8397-0733C99A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50775F2-0971-4761-96AE-D5A158089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8882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55AA6F-3141-4791-BD77-14246C28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DE9DBBD-F731-46D3-A0F9-A2927E4B3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F076045-D233-4436-A5B8-2D3485172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71AB6DC-1960-478E-841D-57E6B8F0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C54A60-089A-46D2-9F5B-DEB67A95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2E2114F-25AF-4152-90E6-8900102B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4944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1CEE870-3F6A-4B2B-AD94-F656B5B09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5078EF2-91B9-401B-B9A1-B8E4CCA5B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5AEE25F-DF6C-4073-BC34-4AD17FDEE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5E2C-DD22-4608-B90A-2AA83FB23707}" type="datetimeFigureOut">
              <a:rPr lang="da-DK" smtClean="0"/>
              <a:t>04-01-2021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ECD718A-0B52-4345-8B17-DE976A4E6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5D5A7F-9B10-48CA-ABEE-A404E661D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E05D-E18C-460B-9C10-1FAC4716F75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302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B29BF8-EC1A-4157-AA06-261F4F979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63CD350-9E9C-42BD-8F21-5B57E53CA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BD691239-4A73-4819-9EA6-DFD41BE0D3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30" b="3810"/>
          <a:stretch/>
        </p:blipFill>
        <p:spPr>
          <a:xfrm>
            <a:off x="0" y="709125"/>
            <a:ext cx="12192000" cy="6148875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9F786087-D457-42C8-8139-1D41C37BC6D3}"/>
              </a:ext>
            </a:extLst>
          </p:cNvPr>
          <p:cNvSpPr txBox="1"/>
          <p:nvPr/>
        </p:nvSpPr>
        <p:spPr>
          <a:xfrm>
            <a:off x="126862" y="247718"/>
            <a:ext cx="499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Hillary Clinton - DNC Speech</a:t>
            </a:r>
          </a:p>
        </p:txBody>
      </p:sp>
    </p:spTree>
    <p:extLst>
      <p:ext uri="{BB962C8B-B14F-4D97-AF65-F5344CB8AC3E}">
        <p14:creationId xmlns:p14="http://schemas.microsoft.com/office/powerpoint/2010/main" val="312591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CEEB51-5E71-4CBB-B384-A7DBE3E1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A889350-A4A1-43B0-B825-5CAD467A798B}"/>
              </a:ext>
            </a:extLst>
          </p:cNvPr>
          <p:cNvSpPr txBox="1"/>
          <p:nvPr/>
        </p:nvSpPr>
        <p:spPr>
          <a:xfrm>
            <a:off x="118473" y="236860"/>
            <a:ext cx="499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Donald Trump - RNC Speech</a:t>
            </a: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092D20E0-349D-430D-8BB5-3BDB787BC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29" b="4082"/>
          <a:stretch/>
        </p:blipFill>
        <p:spPr>
          <a:xfrm>
            <a:off x="0" y="727786"/>
            <a:ext cx="12192000" cy="61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7439DC7-BA7F-4B21-903A-167278DCB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03" r="55153" b="3674"/>
          <a:stretch/>
        </p:blipFill>
        <p:spPr>
          <a:xfrm>
            <a:off x="0" y="718457"/>
            <a:ext cx="5775649" cy="613954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9FA14E0E-84F8-4CA4-8FA0-684C6600390D}"/>
              </a:ext>
            </a:extLst>
          </p:cNvPr>
          <p:cNvSpPr txBox="1"/>
          <p:nvPr/>
        </p:nvSpPr>
        <p:spPr>
          <a:xfrm>
            <a:off x="102636" y="177282"/>
            <a:ext cx="577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Pew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Center - </a:t>
            </a:r>
            <a:r>
              <a:rPr lang="da-D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Detailed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3003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Office-tema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Tobias Svejstrup Hold</dc:creator>
  <cp:lastModifiedBy>Tobias Svejstrup Hold</cp:lastModifiedBy>
  <cp:revision>2</cp:revision>
  <dcterms:created xsi:type="dcterms:W3CDTF">2021-01-03T23:20:32Z</dcterms:created>
  <dcterms:modified xsi:type="dcterms:W3CDTF">2021-01-03T23:38:00Z</dcterms:modified>
</cp:coreProperties>
</file>