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6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3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4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09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57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25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79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1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9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48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46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245646-CBEC-4DB6-95BC-F68B2859715F}" type="datetimeFigureOut">
              <a:rPr lang="hu-HU" smtClean="0"/>
              <a:t>2022. 11. 24.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123443F-AEAB-4C44-85C4-4556D1B64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90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45439ED8-041E-4743-8894-ECCB1358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8" y="-20873"/>
            <a:ext cx="10321045" cy="688460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99FD3778-763E-4BA7-ACF3-A0089F8A8986}"/>
              </a:ext>
            </a:extLst>
          </p:cNvPr>
          <p:cNvSpPr txBox="1"/>
          <p:nvPr/>
        </p:nvSpPr>
        <p:spPr>
          <a:xfrm>
            <a:off x="3559219" y="4365513"/>
            <a:ext cx="70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… and </a:t>
            </a:r>
            <a:r>
              <a:rPr lang="hu-HU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data</a:t>
            </a:r>
            <a:r>
              <a:rPr lang="hu-HU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 </a:t>
            </a:r>
            <a:r>
              <a:rPr lang="hu-HU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worth</a:t>
            </a:r>
            <a:r>
              <a:rPr lang="hu-HU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 </a:t>
            </a:r>
            <a:r>
              <a:rPr lang="hu-HU" sz="2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analysing</a:t>
            </a:r>
            <a:r>
              <a:rPr lang="hu-HU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?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D296B3-271D-4566-B4D8-9CB6646EB0E0}"/>
              </a:ext>
            </a:extLst>
          </p:cNvPr>
          <p:cNvSpPr txBox="1"/>
          <p:nvPr/>
        </p:nvSpPr>
        <p:spPr>
          <a:xfrm flipH="1">
            <a:off x="1403178" y="6363093"/>
            <a:ext cx="967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  <a:latin typeface="Bahnschrift" panose="020B0502040204020203" pitchFamily="34" charset="0"/>
              </a:rPr>
              <a:t>Alina Kereszt                                                                                  </a:t>
            </a:r>
            <a:r>
              <a:rPr lang="hu-HU" dirty="0" err="1">
                <a:solidFill>
                  <a:srgbClr val="C00000"/>
                </a:solidFill>
                <a:latin typeface="Bahnschrift" panose="020B0502040204020203" pitchFamily="34" charset="0"/>
              </a:rPr>
              <a:t>Cultural</a:t>
            </a:r>
            <a:r>
              <a:rPr lang="hu-HU" dirty="0">
                <a:solidFill>
                  <a:srgbClr val="C00000"/>
                </a:solidFill>
                <a:latin typeface="Bahnschrift" panose="020B0502040204020203" pitchFamily="34" charset="0"/>
              </a:rPr>
              <a:t> Data Science 2022</a:t>
            </a:r>
          </a:p>
        </p:txBody>
      </p:sp>
    </p:spTree>
    <p:extLst>
      <p:ext uri="{BB962C8B-B14F-4D97-AF65-F5344CB8AC3E}">
        <p14:creationId xmlns:p14="http://schemas.microsoft.com/office/powerpoint/2010/main" val="164267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6"/>
    </mc:Choice>
    <mc:Fallback>
      <p:transition spd="slow" advTm="41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Kép 36">
            <a:extLst>
              <a:ext uri="{FF2B5EF4-FFF2-40B4-BE49-F238E27FC236}">
                <a16:creationId xmlns:a16="http://schemas.microsoft.com/office/drawing/2014/main" id="{7E68287C-A5EA-488F-B1A0-266CAFDB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flipV="1">
            <a:off x="6820249" y="3435218"/>
            <a:ext cx="1217199" cy="662103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9FF7F94F-F9FB-41F1-AC76-45BBF6F0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2111959" flipV="1">
            <a:off x="6932879" y="1332537"/>
            <a:ext cx="1981763" cy="101942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E55D472-21ED-4EA0-AED9-3141206A2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087" y="74321"/>
            <a:ext cx="1752600" cy="25908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4B28E8E-25F1-4825-B21D-3C384BDC3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500" y="3387102"/>
            <a:ext cx="2895600" cy="6572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877D9C26-3303-425F-A597-1052AFEE4BEA}"/>
              </a:ext>
            </a:extLst>
          </p:cNvPr>
          <p:cNvSpPr txBox="1"/>
          <p:nvPr/>
        </p:nvSpPr>
        <p:spPr>
          <a:xfrm>
            <a:off x="4682373" y="5316149"/>
            <a:ext cx="2960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Bahnschrift" panose="020B0502040204020203" pitchFamily="34" charset="0"/>
              </a:rPr>
              <a:t>Data </a:t>
            </a:r>
            <a:r>
              <a:rPr lang="hu-H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provenance</a:t>
            </a:r>
            <a:endParaRPr lang="hu-H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Kaggle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(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Yevhen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Herasimov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413C766-68B2-4BE0-99C9-C4A160725DD2}"/>
              </a:ext>
            </a:extLst>
          </p:cNvPr>
          <p:cNvSpPr txBox="1"/>
          <p:nvPr/>
        </p:nvSpPr>
        <p:spPr>
          <a:xfrm>
            <a:off x="7439712" y="5311720"/>
            <a:ext cx="39105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Bahnschrift" panose="020B0502040204020203" pitchFamily="34" charset="0"/>
              </a:rPr>
              <a:t>Data </a:t>
            </a:r>
            <a:r>
              <a:rPr lang="hu-H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wrangling</a:t>
            </a:r>
            <a:r>
              <a:rPr lang="hu-HU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Wrong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encodings</a:t>
            </a:r>
            <a:endParaRPr lang="hu-HU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Multiple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data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points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in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single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cell</a:t>
            </a:r>
            <a:endParaRPr lang="hu-HU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Cleaning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and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tokenization</a:t>
            </a:r>
            <a:endParaRPr lang="hu-H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F1554AE-FDAA-49DB-8707-20E20E29D3C2}"/>
              </a:ext>
            </a:extLst>
          </p:cNvPr>
          <p:cNvSpPr txBox="1"/>
          <p:nvPr/>
        </p:nvSpPr>
        <p:spPr>
          <a:xfrm>
            <a:off x="272592" y="5314219"/>
            <a:ext cx="42734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What</a:t>
            </a:r>
            <a:r>
              <a:rPr lang="hu-HU" sz="2400" dirty="0">
                <a:solidFill>
                  <a:schemeClr val="bg1"/>
                </a:solidFill>
                <a:latin typeface="Bahnschrift" panose="020B0502040204020203" pitchFamily="34" charset="0"/>
              </a:rPr>
              <a:t> is TED?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TED is a nonprofit devoted to spreading ideas, usually in the form of short, powerful talks (18 minutes or less).</a:t>
            </a:r>
            <a:endParaRPr lang="hu-H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33" name="Kép 32">
            <a:extLst>
              <a:ext uri="{FF2B5EF4-FFF2-40B4-BE49-F238E27FC236}">
                <a16:creationId xmlns:a16="http://schemas.microsoft.com/office/drawing/2014/main" id="{1769CE68-B7CC-4F68-8846-61B3145462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8593582">
            <a:off x="643850" y="1557501"/>
            <a:ext cx="898163" cy="898163"/>
          </a:xfrm>
          <a:prstGeom prst="rect">
            <a:avLst/>
          </a:prstGeom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EC7D1BF2-E27D-47AC-AFE2-03C881B1386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 rot="8412897">
            <a:off x="2247004" y="2206814"/>
            <a:ext cx="1514105" cy="83565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F9D79CEB-DC48-4D1A-87F8-50ED619C8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369" y="204259"/>
            <a:ext cx="742950" cy="1276350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DD2ACFD9-2B6E-4ADA-A617-6CD91056A4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4959" y="665325"/>
            <a:ext cx="714375" cy="1228725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02DBCAD6-A88F-4C93-9345-CF78E7736B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08" y="3016673"/>
            <a:ext cx="3602076" cy="1465672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957A8F82-BAF4-4B85-8F02-CF0B8C5C40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9925" y="4139851"/>
            <a:ext cx="4143375" cy="61912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2447231-5A62-4381-A84B-9DF217E030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9537" y="1862137"/>
            <a:ext cx="1019175" cy="3133725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421F567C-804F-444B-9725-B9C335AFF1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6077" y="379575"/>
            <a:ext cx="4114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3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AB8B4C8-25BE-421D-A1B4-7095A467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9191"/>
            <a:ext cx="6319415" cy="42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280AF135-9AE8-4E04-98F6-EEFE54DDC436}"/>
              </a:ext>
            </a:extLst>
          </p:cNvPr>
          <p:cNvSpPr txBox="1"/>
          <p:nvPr/>
        </p:nvSpPr>
        <p:spPr>
          <a:xfrm>
            <a:off x="2334705" y="1449740"/>
            <a:ext cx="376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ahnschrift" panose="020B0502040204020203" pitchFamily="34" charset="0"/>
              </a:rPr>
              <a:t>What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are</a:t>
            </a:r>
            <a:r>
              <a:rPr lang="hu-HU" dirty="0">
                <a:latin typeface="Bahnschrift" panose="020B0502040204020203" pitchFamily="34" charset="0"/>
              </a:rPr>
              <a:t> TED-</a:t>
            </a:r>
            <a:r>
              <a:rPr lang="hu-HU" dirty="0" err="1">
                <a:latin typeface="Bahnschrift" panose="020B0502040204020203" pitchFamily="34" charset="0"/>
              </a:rPr>
              <a:t>talks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even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about</a:t>
            </a:r>
            <a:r>
              <a:rPr lang="hu-HU" dirty="0">
                <a:latin typeface="Bahnschrift" panose="020B0502040204020203" pitchFamily="34" charset="0"/>
              </a:rPr>
              <a:t>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079356F-E38C-4DE3-AEAE-169AB6967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5"/>
          <a:stretch/>
        </p:blipFill>
        <p:spPr bwMode="auto">
          <a:xfrm>
            <a:off x="5883742" y="321013"/>
            <a:ext cx="4828032" cy="29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E3784C68-DD1A-4E85-91E9-EDBFCE68FB19}"/>
              </a:ext>
            </a:extLst>
          </p:cNvPr>
          <p:cNvSpPr txBox="1"/>
          <p:nvPr/>
        </p:nvSpPr>
        <p:spPr>
          <a:xfrm>
            <a:off x="6136530" y="4766347"/>
            <a:ext cx="457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ahnschrift" panose="020B0502040204020203" pitchFamily="34" charset="0"/>
              </a:rPr>
              <a:t>Is </a:t>
            </a:r>
            <a:r>
              <a:rPr lang="hu-HU" dirty="0" err="1">
                <a:latin typeface="Bahnschrift" panose="020B0502040204020203" pitchFamily="34" charset="0"/>
              </a:rPr>
              <a:t>there</a:t>
            </a:r>
            <a:r>
              <a:rPr lang="hu-HU" dirty="0">
                <a:latin typeface="Bahnschrift" panose="020B0502040204020203" pitchFamily="34" charset="0"/>
              </a:rPr>
              <a:t> a </a:t>
            </a:r>
            <a:r>
              <a:rPr lang="hu-HU" dirty="0" err="1">
                <a:latin typeface="Bahnschrift" panose="020B0502040204020203" pitchFamily="34" charset="0"/>
              </a:rPr>
              <a:t>specific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vocabulary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the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speakers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prefer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to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use</a:t>
            </a:r>
            <a:r>
              <a:rPr lang="hu-HU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985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782912-CE58-4E17-B93C-80382B656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75" r="-1" b="-1"/>
          <a:stretch/>
        </p:blipFill>
        <p:spPr bwMode="auto">
          <a:xfrm>
            <a:off x="131976" y="245096"/>
            <a:ext cx="6866704" cy="426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D2E3F0-0699-43BA-B1E6-1F8DB534E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/>
          <a:stretch/>
        </p:blipFill>
        <p:spPr bwMode="auto">
          <a:xfrm>
            <a:off x="6862713" y="4232721"/>
            <a:ext cx="4084950" cy="25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8D355E5-E003-4128-B61D-5B348BCC7B1E}"/>
              </a:ext>
            </a:extLst>
          </p:cNvPr>
          <p:cNvSpPr txBox="1"/>
          <p:nvPr/>
        </p:nvSpPr>
        <p:spPr>
          <a:xfrm>
            <a:off x="6998680" y="1732592"/>
            <a:ext cx="37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ahnschrift" panose="020B0502040204020203" pitchFamily="34" charset="0"/>
              </a:rPr>
              <a:t>Is </a:t>
            </a:r>
            <a:r>
              <a:rPr lang="hu-HU" dirty="0" err="1">
                <a:latin typeface="Bahnschrift" panose="020B0502040204020203" pitchFamily="34" charset="0"/>
              </a:rPr>
              <a:t>there</a:t>
            </a:r>
            <a:r>
              <a:rPr lang="hu-HU" dirty="0">
                <a:latin typeface="Bahnschrift" panose="020B0502040204020203" pitchFamily="34" charset="0"/>
              </a:rPr>
              <a:t> a </a:t>
            </a:r>
            <a:r>
              <a:rPr lang="hu-HU" dirty="0" err="1">
                <a:latin typeface="Bahnschrift" panose="020B0502040204020203" pitchFamily="34" charset="0"/>
              </a:rPr>
              <a:t>particularly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prevalent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emotion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within</a:t>
            </a:r>
            <a:r>
              <a:rPr lang="hu-HU" dirty="0">
                <a:latin typeface="Bahnschrift" panose="020B0502040204020203" pitchFamily="34" charset="0"/>
              </a:rPr>
              <a:t> TED-</a:t>
            </a:r>
            <a:r>
              <a:rPr lang="hu-HU" dirty="0" err="1">
                <a:latin typeface="Bahnschrift" panose="020B0502040204020203" pitchFamily="34" charset="0"/>
              </a:rPr>
              <a:t>talks</a:t>
            </a:r>
            <a:r>
              <a:rPr lang="hu-HU" dirty="0">
                <a:latin typeface="Bahnschrift" panose="020B0502040204020203" pitchFamily="34" charset="0"/>
              </a:rPr>
              <a:t>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A8E5A6D-60C1-46B0-9D2C-9A1CDAE5D1FE}"/>
              </a:ext>
            </a:extLst>
          </p:cNvPr>
          <p:cNvSpPr txBox="1"/>
          <p:nvPr/>
        </p:nvSpPr>
        <p:spPr>
          <a:xfrm flipH="1">
            <a:off x="1044959" y="5164290"/>
            <a:ext cx="570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latin typeface="Bahnschrift" panose="020B0502040204020203" pitchFamily="34" charset="0"/>
              </a:rPr>
              <a:t>Is </a:t>
            </a:r>
            <a:r>
              <a:rPr lang="hu-HU" dirty="0" err="1">
                <a:latin typeface="Bahnschrift" panose="020B0502040204020203" pitchFamily="34" charset="0"/>
              </a:rPr>
              <a:t>there</a:t>
            </a:r>
            <a:r>
              <a:rPr lang="hu-HU" dirty="0">
                <a:latin typeface="Bahnschrift" panose="020B0502040204020203" pitchFamily="34" charset="0"/>
              </a:rPr>
              <a:t> a </a:t>
            </a:r>
            <a:r>
              <a:rPr lang="hu-HU" dirty="0" err="1">
                <a:latin typeface="Bahnschrift" panose="020B0502040204020203" pitchFamily="34" charset="0"/>
              </a:rPr>
              <a:t>specific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pattern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to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the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positive</a:t>
            </a:r>
            <a:r>
              <a:rPr lang="hu-HU" dirty="0">
                <a:latin typeface="Bahnschrift" panose="020B0502040204020203" pitchFamily="34" charset="0"/>
              </a:rPr>
              <a:t> and </a:t>
            </a:r>
            <a:r>
              <a:rPr lang="hu-HU" dirty="0" err="1">
                <a:latin typeface="Bahnschrift" panose="020B0502040204020203" pitchFamily="34" charset="0"/>
              </a:rPr>
              <a:t>negative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emotions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within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the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talks</a:t>
            </a:r>
            <a:r>
              <a:rPr lang="hu-HU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6237071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72</TotalTime>
  <Words>101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Century Schoolbook</vt:lpstr>
      <vt:lpstr>Segoe Script</vt:lpstr>
      <vt:lpstr>Wingdings 2</vt:lpstr>
      <vt:lpstr>Nézet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Kereszt Kereszt</dc:creator>
  <cp:lastModifiedBy>Kereszt Kereszt</cp:lastModifiedBy>
  <cp:revision>2</cp:revision>
  <dcterms:created xsi:type="dcterms:W3CDTF">2022-11-24T12:37:02Z</dcterms:created>
  <dcterms:modified xsi:type="dcterms:W3CDTF">2022-11-24T13:49:39Z</dcterms:modified>
</cp:coreProperties>
</file>