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DFDFD"/>
    <a:srgbClr val="FCFCFC"/>
    <a:srgbClr val="101115"/>
    <a:srgbClr val="0A193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25AF7-4069-38FB-C583-E8E632EE7348}" v="99" dt="2025-06-02T19:40:00.191"/>
    <p1510:client id="{5BAB9A92-F4FB-308E-A426-9A1F08D77218}" v="22" dt="2025-06-02T21:49:27.044"/>
    <p1510:client id="{A6048696-0E26-421E-B940-9A7DCFAED563}" v="53" dt="2025-06-02T21:54:29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wers, Eric (SSC/SPC)" userId="2ce6eaca-c495-4526-9aa6-4c06267c766e" providerId="ADAL" clId="{A6048696-0E26-421E-B940-9A7DCFAED563}"/>
    <pc:docChg chg="modSld modMainMaster modShowInfo">
      <pc:chgData name="Powers, Eric (SSC/SPC)" userId="2ce6eaca-c495-4526-9aa6-4c06267c766e" providerId="ADAL" clId="{A6048696-0E26-421E-B940-9A7DCFAED563}" dt="2025-06-02T21:54:29.074" v="53"/>
      <pc:docMkLst>
        <pc:docMk/>
      </pc:docMkLst>
      <pc:sldChg chg="modTransition">
        <pc:chgData name="Powers, Eric (SSC/SPC)" userId="2ce6eaca-c495-4526-9aa6-4c06267c766e" providerId="ADAL" clId="{A6048696-0E26-421E-B940-9A7DCFAED563}" dt="2025-06-02T21:54:29.074" v="53"/>
        <pc:sldMkLst>
          <pc:docMk/>
          <pc:sldMk cId="109857222" sldId="256"/>
        </pc:sldMkLst>
      </pc:sldChg>
      <pc:sldChg chg="modTransition">
        <pc:chgData name="Powers, Eric (SSC/SPC)" userId="2ce6eaca-c495-4526-9aa6-4c06267c766e" providerId="ADAL" clId="{A6048696-0E26-421E-B940-9A7DCFAED563}" dt="2025-06-02T21:54:29.074" v="53"/>
        <pc:sldMkLst>
          <pc:docMk/>
          <pc:sldMk cId="984453472" sldId="257"/>
        </pc:sldMkLst>
      </pc:sldChg>
      <pc:sldChg chg="modTransition">
        <pc:chgData name="Powers, Eric (SSC/SPC)" userId="2ce6eaca-c495-4526-9aa6-4c06267c766e" providerId="ADAL" clId="{A6048696-0E26-421E-B940-9A7DCFAED563}" dt="2025-06-02T21:54:29.074" v="53"/>
        <pc:sldMkLst>
          <pc:docMk/>
          <pc:sldMk cId="3981452426" sldId="258"/>
        </pc:sldMkLst>
      </pc:sldChg>
      <pc:sldChg chg="modTransition">
        <pc:chgData name="Powers, Eric (SSC/SPC)" userId="2ce6eaca-c495-4526-9aa6-4c06267c766e" providerId="ADAL" clId="{A6048696-0E26-421E-B940-9A7DCFAED563}" dt="2025-06-02T21:54:29.074" v="53"/>
        <pc:sldMkLst>
          <pc:docMk/>
          <pc:sldMk cId="809176441" sldId="259"/>
        </pc:sldMkLst>
      </pc:sldChg>
      <pc:sldChg chg="modTransition">
        <pc:chgData name="Powers, Eric (SSC/SPC)" userId="2ce6eaca-c495-4526-9aa6-4c06267c766e" providerId="ADAL" clId="{A6048696-0E26-421E-B940-9A7DCFAED563}" dt="2025-06-02T21:54:29.074" v="53"/>
        <pc:sldMkLst>
          <pc:docMk/>
          <pc:sldMk cId="3024866146" sldId="260"/>
        </pc:sldMkLst>
      </pc:sldChg>
      <pc:sldChg chg="modTransition">
        <pc:chgData name="Powers, Eric (SSC/SPC)" userId="2ce6eaca-c495-4526-9aa6-4c06267c766e" providerId="ADAL" clId="{A6048696-0E26-421E-B940-9A7DCFAED563}" dt="2025-06-02T21:54:29.074" v="53"/>
        <pc:sldMkLst>
          <pc:docMk/>
          <pc:sldMk cId="2792057429" sldId="261"/>
        </pc:sldMkLst>
      </pc:sldChg>
      <pc:sldChg chg="modTransition">
        <pc:chgData name="Powers, Eric (SSC/SPC)" userId="2ce6eaca-c495-4526-9aa6-4c06267c766e" providerId="ADAL" clId="{A6048696-0E26-421E-B940-9A7DCFAED563}" dt="2025-06-02T21:54:29.074" v="53"/>
        <pc:sldMkLst>
          <pc:docMk/>
          <pc:sldMk cId="3160647476" sldId="262"/>
        </pc:sldMkLst>
      </pc:sldChg>
      <pc:sldMasterChg chg="modTransition modSldLayout">
        <pc:chgData name="Powers, Eric (SSC/SPC)" userId="2ce6eaca-c495-4526-9aa6-4c06267c766e" providerId="ADAL" clId="{A6048696-0E26-421E-B940-9A7DCFAED563}" dt="2025-06-02T21:54:29.074" v="53"/>
        <pc:sldMasterMkLst>
          <pc:docMk/>
          <pc:sldMasterMk cId="2460954070" sldId="2147483660"/>
        </pc:sldMasterMkLst>
        <pc:sldLayoutChg chg="modTransition">
          <pc:chgData name="Powers, Eric (SSC/SPC)" userId="2ce6eaca-c495-4526-9aa6-4c06267c766e" providerId="ADAL" clId="{A6048696-0E26-421E-B940-9A7DCFAED563}" dt="2025-06-02T21:54:29.074" v="53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Powers, Eric (SSC/SPC)" userId="2ce6eaca-c495-4526-9aa6-4c06267c766e" providerId="ADAL" clId="{A6048696-0E26-421E-B940-9A7DCFAED563}" dt="2025-06-02T21:54:29.074" v="5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Powers, Eric (SSC/SPC)" userId="2ce6eaca-c495-4526-9aa6-4c06267c766e" providerId="ADAL" clId="{A6048696-0E26-421E-B940-9A7DCFAED563}" dt="2025-06-02T21:54:29.074" v="53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Powers, Eric (SSC/SPC)" userId="2ce6eaca-c495-4526-9aa6-4c06267c766e" providerId="ADAL" clId="{A6048696-0E26-421E-B940-9A7DCFAED563}" dt="2025-06-02T21:54:29.074" v="53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Powers, Eric (SSC/SPC)" userId="2ce6eaca-c495-4526-9aa6-4c06267c766e" providerId="ADAL" clId="{A6048696-0E26-421E-B940-9A7DCFAED563}" dt="2025-06-02T21:54:29.074" v="53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Powers, Eric (SSC/SPC)" userId="2ce6eaca-c495-4526-9aa6-4c06267c766e" providerId="ADAL" clId="{A6048696-0E26-421E-B940-9A7DCFAED563}" dt="2025-06-02T21:54:29.074" v="53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Powers, Eric (SSC/SPC)" userId="2ce6eaca-c495-4526-9aa6-4c06267c766e" providerId="ADAL" clId="{A6048696-0E26-421E-B940-9A7DCFAED563}" dt="2025-06-02T21:54:29.074" v="5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Powers, Eric (SSC/SPC)" userId="2ce6eaca-c495-4526-9aa6-4c06267c766e" providerId="ADAL" clId="{A6048696-0E26-421E-B940-9A7DCFAED563}" dt="2025-06-02T21:54:29.074" v="53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Powers, Eric (SSC/SPC)" userId="2ce6eaca-c495-4526-9aa6-4c06267c766e" providerId="ADAL" clId="{A6048696-0E26-421E-B940-9A7DCFAED563}" dt="2025-06-02T21:54:29.074" v="53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Powers, Eric (SSC/SPC)" userId="2ce6eaca-c495-4526-9aa6-4c06267c766e" providerId="ADAL" clId="{A6048696-0E26-421E-B940-9A7DCFAED563}" dt="2025-06-02T21:54:29.074" v="5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Powers, Eric (SSC/SPC)" userId="2ce6eaca-c495-4526-9aa6-4c06267c766e" providerId="ADAL" clId="{A6048696-0E26-421E-B940-9A7DCFAED563}" dt="2025-06-02T21:54:29.074" v="53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Powers, Eric (SSC/SPC)" userId="S::eric.powers@ssc-spc.gc.ca::2ce6eaca-c495-4526-9aa6-4c06267c766e" providerId="AD" clId="Web-{5BAB9A92-F4FB-308E-A426-9A1F08D77218}"/>
    <pc:docChg chg="modSld modMainMaster">
      <pc:chgData name="Powers, Eric (SSC/SPC)" userId="S::eric.powers@ssc-spc.gc.ca::2ce6eaca-c495-4526-9aa6-4c06267c766e" providerId="AD" clId="Web-{5BAB9A92-F4FB-308E-A426-9A1F08D77218}" dt="2025-06-02T21:49:27.044" v="21"/>
      <pc:docMkLst>
        <pc:docMk/>
      </pc:docMkLst>
      <pc:sldChg chg="modTransition">
        <pc:chgData name="Powers, Eric (SSC/SPC)" userId="S::eric.powers@ssc-spc.gc.ca::2ce6eaca-c495-4526-9aa6-4c06267c766e" providerId="AD" clId="Web-{5BAB9A92-F4FB-308E-A426-9A1F08D77218}" dt="2025-06-02T21:49:27.044" v="21"/>
        <pc:sldMkLst>
          <pc:docMk/>
          <pc:sldMk cId="109857222" sldId="256"/>
        </pc:sldMkLst>
      </pc:sldChg>
      <pc:sldChg chg="modTransition">
        <pc:chgData name="Powers, Eric (SSC/SPC)" userId="S::eric.powers@ssc-spc.gc.ca::2ce6eaca-c495-4526-9aa6-4c06267c766e" providerId="AD" clId="Web-{5BAB9A92-F4FB-308E-A426-9A1F08D77218}" dt="2025-06-02T21:49:27.044" v="21"/>
        <pc:sldMkLst>
          <pc:docMk/>
          <pc:sldMk cId="984453472" sldId="257"/>
        </pc:sldMkLst>
      </pc:sldChg>
      <pc:sldChg chg="modTransition">
        <pc:chgData name="Powers, Eric (SSC/SPC)" userId="S::eric.powers@ssc-spc.gc.ca::2ce6eaca-c495-4526-9aa6-4c06267c766e" providerId="AD" clId="Web-{5BAB9A92-F4FB-308E-A426-9A1F08D77218}" dt="2025-06-02T21:49:27.044" v="21"/>
        <pc:sldMkLst>
          <pc:docMk/>
          <pc:sldMk cId="3981452426" sldId="258"/>
        </pc:sldMkLst>
      </pc:sldChg>
      <pc:sldChg chg="modTransition">
        <pc:chgData name="Powers, Eric (SSC/SPC)" userId="S::eric.powers@ssc-spc.gc.ca::2ce6eaca-c495-4526-9aa6-4c06267c766e" providerId="AD" clId="Web-{5BAB9A92-F4FB-308E-A426-9A1F08D77218}" dt="2025-06-02T21:49:27.044" v="21"/>
        <pc:sldMkLst>
          <pc:docMk/>
          <pc:sldMk cId="809176441" sldId="259"/>
        </pc:sldMkLst>
      </pc:sldChg>
      <pc:sldChg chg="modTransition">
        <pc:chgData name="Powers, Eric (SSC/SPC)" userId="S::eric.powers@ssc-spc.gc.ca::2ce6eaca-c495-4526-9aa6-4c06267c766e" providerId="AD" clId="Web-{5BAB9A92-F4FB-308E-A426-9A1F08D77218}" dt="2025-06-02T21:49:27.044" v="21"/>
        <pc:sldMkLst>
          <pc:docMk/>
          <pc:sldMk cId="3024866146" sldId="260"/>
        </pc:sldMkLst>
      </pc:sldChg>
      <pc:sldChg chg="modTransition">
        <pc:chgData name="Powers, Eric (SSC/SPC)" userId="S::eric.powers@ssc-spc.gc.ca::2ce6eaca-c495-4526-9aa6-4c06267c766e" providerId="AD" clId="Web-{5BAB9A92-F4FB-308E-A426-9A1F08D77218}" dt="2025-06-02T21:49:27.044" v="21"/>
        <pc:sldMkLst>
          <pc:docMk/>
          <pc:sldMk cId="2792057429" sldId="261"/>
        </pc:sldMkLst>
      </pc:sldChg>
      <pc:sldChg chg="modTransition">
        <pc:chgData name="Powers, Eric (SSC/SPC)" userId="S::eric.powers@ssc-spc.gc.ca::2ce6eaca-c495-4526-9aa6-4c06267c766e" providerId="AD" clId="Web-{5BAB9A92-F4FB-308E-A426-9A1F08D77218}" dt="2025-06-02T21:49:27.044" v="21"/>
        <pc:sldMkLst>
          <pc:docMk/>
          <pc:sldMk cId="3160647476" sldId="262"/>
        </pc:sldMkLst>
      </pc:sldChg>
      <pc:sldMasterChg chg="modTransition modSldLayout">
        <pc:chgData name="Powers, Eric (SSC/SPC)" userId="S::eric.powers@ssc-spc.gc.ca::2ce6eaca-c495-4526-9aa6-4c06267c766e" providerId="AD" clId="Web-{5BAB9A92-F4FB-308E-A426-9A1F08D77218}" dt="2025-06-02T21:49:27.044" v="21"/>
        <pc:sldMasterMkLst>
          <pc:docMk/>
          <pc:sldMasterMk cId="2460954070" sldId="2147483660"/>
        </pc:sldMasterMkLst>
        <pc:sldLayoutChg chg="modTransition">
          <pc:chgData name="Powers, Eric (SSC/SPC)" userId="S::eric.powers@ssc-spc.gc.ca::2ce6eaca-c495-4526-9aa6-4c06267c766e" providerId="AD" clId="Web-{5BAB9A92-F4FB-308E-A426-9A1F08D77218}" dt="2025-06-02T21:49:27.044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Powers, Eric (SSC/SPC)" userId="S::eric.powers@ssc-spc.gc.ca::2ce6eaca-c495-4526-9aa6-4c06267c766e" providerId="AD" clId="Web-{5BAB9A92-F4FB-308E-A426-9A1F08D77218}" dt="2025-06-02T21:49:27.044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Powers, Eric (SSC/SPC)" userId="S::eric.powers@ssc-spc.gc.ca::2ce6eaca-c495-4526-9aa6-4c06267c766e" providerId="AD" clId="Web-{5BAB9A92-F4FB-308E-A426-9A1F08D77218}" dt="2025-06-02T21:49:27.044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Powers, Eric (SSC/SPC)" userId="S::eric.powers@ssc-spc.gc.ca::2ce6eaca-c495-4526-9aa6-4c06267c766e" providerId="AD" clId="Web-{5BAB9A92-F4FB-308E-A426-9A1F08D77218}" dt="2025-06-02T21:49:27.044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Powers, Eric (SSC/SPC)" userId="S::eric.powers@ssc-spc.gc.ca::2ce6eaca-c495-4526-9aa6-4c06267c766e" providerId="AD" clId="Web-{5BAB9A92-F4FB-308E-A426-9A1F08D77218}" dt="2025-06-02T21:49:27.044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Powers, Eric (SSC/SPC)" userId="S::eric.powers@ssc-spc.gc.ca::2ce6eaca-c495-4526-9aa6-4c06267c766e" providerId="AD" clId="Web-{5BAB9A92-F4FB-308E-A426-9A1F08D77218}" dt="2025-06-02T21:49:27.044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Powers, Eric (SSC/SPC)" userId="S::eric.powers@ssc-spc.gc.ca::2ce6eaca-c495-4526-9aa6-4c06267c766e" providerId="AD" clId="Web-{5BAB9A92-F4FB-308E-A426-9A1F08D77218}" dt="2025-06-02T21:49:27.044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Powers, Eric (SSC/SPC)" userId="S::eric.powers@ssc-spc.gc.ca::2ce6eaca-c495-4526-9aa6-4c06267c766e" providerId="AD" clId="Web-{5BAB9A92-F4FB-308E-A426-9A1F08D77218}" dt="2025-06-02T21:49:27.044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Powers, Eric (SSC/SPC)" userId="S::eric.powers@ssc-spc.gc.ca::2ce6eaca-c495-4526-9aa6-4c06267c766e" providerId="AD" clId="Web-{5BAB9A92-F4FB-308E-A426-9A1F08D77218}" dt="2025-06-02T21:49:27.044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Powers, Eric (SSC/SPC)" userId="S::eric.powers@ssc-spc.gc.ca::2ce6eaca-c495-4526-9aa6-4c06267c766e" providerId="AD" clId="Web-{5BAB9A92-F4FB-308E-A426-9A1F08D77218}" dt="2025-06-02T21:49:27.044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Powers, Eric (SSC/SPC)" userId="S::eric.powers@ssc-spc.gc.ca::2ce6eaca-c495-4526-9aa6-4c06267c766e" providerId="AD" clId="Web-{5BAB9A92-F4FB-308E-A426-9A1F08D77218}" dt="2025-06-02T21:49:27.044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Hawes, Adriana (SSC/SPC)" userId="S::adriana.hawes@ssc-spc.gc.ca::2cd420d7-0cfd-464a-abbe-eb9058af67ba" providerId="AD" clId="Web-{0F525AF7-4069-38FB-C583-E8E632EE7348}"/>
    <pc:docChg chg="mod addSld delSld modSld modMainMaster">
      <pc:chgData name="Hawes, Adriana (SSC/SPC)" userId="S::adriana.hawes@ssc-spc.gc.ca::2cd420d7-0cfd-464a-abbe-eb9058af67ba" providerId="AD" clId="Web-{0F525AF7-4069-38FB-C583-E8E632EE7348}" dt="2025-06-02T19:40:00.191" v="92" actId="14100"/>
      <pc:docMkLst>
        <pc:docMk/>
      </pc:docMkLst>
      <pc:sldChg chg="addSp delSp modSp">
        <pc:chgData name="Hawes, Adriana (SSC/SPC)" userId="S::adriana.hawes@ssc-spc.gc.ca::2cd420d7-0cfd-464a-abbe-eb9058af67ba" providerId="AD" clId="Web-{0F525AF7-4069-38FB-C583-E8E632EE7348}" dt="2025-06-02T19:26:38.132" v="34"/>
        <pc:sldMkLst>
          <pc:docMk/>
          <pc:sldMk cId="109857222" sldId="256"/>
        </pc:sldMkLst>
        <pc:spChg chg="del">
          <ac:chgData name="Hawes, Adriana (SSC/SPC)" userId="S::adriana.hawes@ssc-spc.gc.ca::2cd420d7-0cfd-464a-abbe-eb9058af67ba" providerId="AD" clId="Web-{0F525AF7-4069-38FB-C583-E8E632EE7348}" dt="2025-06-02T19:14:05.965" v="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Hawes, Adriana (SSC/SPC)" userId="S::adriana.hawes@ssc-spc.gc.ca::2cd420d7-0cfd-464a-abbe-eb9058af67ba" providerId="AD" clId="Web-{0F525AF7-4069-38FB-C583-E8E632EE7348}" dt="2025-06-02T19:14:05.965" v="5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Hawes, Adriana (SSC/SPC)" userId="S::adriana.hawes@ssc-spc.gc.ca::2cd420d7-0cfd-464a-abbe-eb9058af67ba" providerId="AD" clId="Web-{0F525AF7-4069-38FB-C583-E8E632EE7348}" dt="2025-06-02T19:23:32.114" v="21"/>
          <ac:spMkLst>
            <pc:docMk/>
            <pc:sldMk cId="109857222" sldId="256"/>
            <ac:spMk id="5" creationId="{53043442-6B0C-084D-053C-E2ED0DD4B9B8}"/>
          </ac:spMkLst>
        </pc:spChg>
        <pc:picChg chg="add mod modCrop">
          <ac:chgData name="Hawes, Adriana (SSC/SPC)" userId="S::adriana.hawes@ssc-spc.gc.ca::2cd420d7-0cfd-464a-abbe-eb9058af67ba" providerId="AD" clId="Web-{0F525AF7-4069-38FB-C583-E8E632EE7348}" dt="2025-06-02T19:26:38.132" v="34"/>
          <ac:picMkLst>
            <pc:docMk/>
            <pc:sldMk cId="109857222" sldId="256"/>
            <ac:picMk id="4" creationId="{16FE890D-B88A-6EEB-E974-1D42537638C2}"/>
          </ac:picMkLst>
        </pc:picChg>
      </pc:sldChg>
      <pc:sldChg chg="addSp modSp new">
        <pc:chgData name="Hawes, Adriana (SSC/SPC)" userId="S::adriana.hawes@ssc-spc.gc.ca::2cd420d7-0cfd-464a-abbe-eb9058af67ba" providerId="AD" clId="Web-{0F525AF7-4069-38FB-C583-E8E632EE7348}" dt="2025-06-02T19:13:56.949" v="4" actId="1076"/>
        <pc:sldMkLst>
          <pc:docMk/>
          <pc:sldMk cId="984453472" sldId="257"/>
        </pc:sldMkLst>
        <pc:picChg chg="add mod">
          <ac:chgData name="Hawes, Adriana (SSC/SPC)" userId="S::adriana.hawes@ssc-spc.gc.ca::2cd420d7-0cfd-464a-abbe-eb9058af67ba" providerId="AD" clId="Web-{0F525AF7-4069-38FB-C583-E8E632EE7348}" dt="2025-06-02T19:13:56.949" v="4" actId="1076"/>
          <ac:picMkLst>
            <pc:docMk/>
            <pc:sldMk cId="984453472" sldId="257"/>
            <ac:picMk id="2" creationId="{B2822BEB-824F-4A2B-DEF8-484EFC076DBD}"/>
          </ac:picMkLst>
        </pc:picChg>
      </pc:sldChg>
      <pc:sldChg chg="new del">
        <pc:chgData name="Hawes, Adriana (SSC/SPC)" userId="S::adriana.hawes@ssc-spc.gc.ca::2cd420d7-0cfd-464a-abbe-eb9058af67ba" providerId="AD" clId="Web-{0F525AF7-4069-38FB-C583-E8E632EE7348}" dt="2025-06-02T19:16:32.952" v="8"/>
        <pc:sldMkLst>
          <pc:docMk/>
          <pc:sldMk cId="332756481" sldId="258"/>
        </pc:sldMkLst>
      </pc:sldChg>
      <pc:sldChg chg="addSp delSp modSp new">
        <pc:chgData name="Hawes, Adriana (SSC/SPC)" userId="S::adriana.hawes@ssc-spc.gc.ca::2cd420d7-0cfd-464a-abbe-eb9058af67ba" providerId="AD" clId="Web-{0F525AF7-4069-38FB-C583-E8E632EE7348}" dt="2025-06-02T19:26:01.413" v="31"/>
        <pc:sldMkLst>
          <pc:docMk/>
          <pc:sldMk cId="3981452426" sldId="258"/>
        </pc:sldMkLst>
        <pc:spChg chg="del">
          <ac:chgData name="Hawes, Adriana (SSC/SPC)" userId="S::adriana.hawes@ssc-spc.gc.ca::2cd420d7-0cfd-464a-abbe-eb9058af67ba" providerId="AD" clId="Web-{0F525AF7-4069-38FB-C583-E8E632EE7348}" dt="2025-06-02T19:23:50.708" v="24"/>
          <ac:spMkLst>
            <pc:docMk/>
            <pc:sldMk cId="3981452426" sldId="258"/>
            <ac:spMk id="2" creationId="{729DAC2C-0656-F452-7599-9D61CA24CCB1}"/>
          </ac:spMkLst>
        </pc:spChg>
        <pc:spChg chg="del">
          <ac:chgData name="Hawes, Adriana (SSC/SPC)" userId="S::adriana.hawes@ssc-spc.gc.ca::2cd420d7-0cfd-464a-abbe-eb9058af67ba" providerId="AD" clId="Web-{0F525AF7-4069-38FB-C583-E8E632EE7348}" dt="2025-06-02T19:23:50.708" v="23"/>
          <ac:spMkLst>
            <pc:docMk/>
            <pc:sldMk cId="3981452426" sldId="258"/>
            <ac:spMk id="3" creationId="{6DF8D1A4-29D5-D6AE-BB14-2D6174533C95}"/>
          </ac:spMkLst>
        </pc:spChg>
        <pc:spChg chg="add">
          <ac:chgData name="Hawes, Adriana (SSC/SPC)" userId="S::adriana.hawes@ssc-spc.gc.ca::2cd420d7-0cfd-464a-abbe-eb9058af67ba" providerId="AD" clId="Web-{0F525AF7-4069-38FB-C583-E8E632EE7348}" dt="2025-06-02T19:23:52.505" v="25"/>
          <ac:spMkLst>
            <pc:docMk/>
            <pc:sldMk cId="3981452426" sldId="258"/>
            <ac:spMk id="5" creationId="{16216F03-DC78-34B6-6A36-817B00729F36}"/>
          </ac:spMkLst>
        </pc:spChg>
        <pc:picChg chg="add mod modCrop">
          <ac:chgData name="Hawes, Adriana (SSC/SPC)" userId="S::adriana.hawes@ssc-spc.gc.ca::2cd420d7-0cfd-464a-abbe-eb9058af67ba" providerId="AD" clId="Web-{0F525AF7-4069-38FB-C583-E8E632EE7348}" dt="2025-06-02T19:26:01.413" v="31"/>
          <ac:picMkLst>
            <pc:docMk/>
            <pc:sldMk cId="3981452426" sldId="258"/>
            <ac:picMk id="6" creationId="{008CB4B3-56F2-B796-BC21-0EF5FA185FE3}"/>
          </ac:picMkLst>
        </pc:picChg>
      </pc:sldChg>
      <pc:sldChg chg="addSp modSp new">
        <pc:chgData name="Hawes, Adriana (SSC/SPC)" userId="S::adriana.hawes@ssc-spc.gc.ca::2cd420d7-0cfd-464a-abbe-eb9058af67ba" providerId="AD" clId="Web-{0F525AF7-4069-38FB-C583-E8E632EE7348}" dt="2025-06-02T19:27:51.602" v="39" actId="1076"/>
        <pc:sldMkLst>
          <pc:docMk/>
          <pc:sldMk cId="809176441" sldId="259"/>
        </pc:sldMkLst>
        <pc:picChg chg="add mod">
          <ac:chgData name="Hawes, Adriana (SSC/SPC)" userId="S::adriana.hawes@ssc-spc.gc.ca::2cd420d7-0cfd-464a-abbe-eb9058af67ba" providerId="AD" clId="Web-{0F525AF7-4069-38FB-C583-E8E632EE7348}" dt="2025-06-02T19:27:51.602" v="39" actId="1076"/>
          <ac:picMkLst>
            <pc:docMk/>
            <pc:sldMk cId="809176441" sldId="259"/>
            <ac:picMk id="2" creationId="{89808436-A408-4232-78B7-5F82F4F99B92}"/>
          </ac:picMkLst>
        </pc:picChg>
      </pc:sldChg>
      <pc:sldChg chg="addSp modSp new">
        <pc:chgData name="Hawes, Adriana (SSC/SPC)" userId="S::adriana.hawes@ssc-spc.gc.ca::2cd420d7-0cfd-464a-abbe-eb9058af67ba" providerId="AD" clId="Web-{0F525AF7-4069-38FB-C583-E8E632EE7348}" dt="2025-06-02T19:30:24.479" v="55" actId="14100"/>
        <pc:sldMkLst>
          <pc:docMk/>
          <pc:sldMk cId="3024866146" sldId="260"/>
        </pc:sldMkLst>
        <pc:spChg chg="add mod ord">
          <ac:chgData name="Hawes, Adriana (SSC/SPC)" userId="S::adriana.hawes@ssc-spc.gc.ca::2cd420d7-0cfd-464a-abbe-eb9058af67ba" providerId="AD" clId="Web-{0F525AF7-4069-38FB-C583-E8E632EE7348}" dt="2025-06-02T19:30:24.479" v="55" actId="14100"/>
          <ac:spMkLst>
            <pc:docMk/>
            <pc:sldMk cId="3024866146" sldId="260"/>
            <ac:spMk id="3" creationId="{40E88E6E-4EE8-5C6B-416E-E5FEB73AC8F0}"/>
          </ac:spMkLst>
        </pc:spChg>
        <pc:picChg chg="add mod">
          <ac:chgData name="Hawes, Adriana (SSC/SPC)" userId="S::adriana.hawes@ssc-spc.gc.ca::2cd420d7-0cfd-464a-abbe-eb9058af67ba" providerId="AD" clId="Web-{0F525AF7-4069-38FB-C583-E8E632EE7348}" dt="2025-06-02T19:28:54.587" v="47" actId="14100"/>
          <ac:picMkLst>
            <pc:docMk/>
            <pc:sldMk cId="3024866146" sldId="260"/>
            <ac:picMk id="2" creationId="{F4F6EC3C-B1D1-2F6A-1E07-5C7BE2445F21}"/>
          </ac:picMkLst>
        </pc:picChg>
      </pc:sldChg>
      <pc:sldChg chg="addSp delSp modSp new mod setBg">
        <pc:chgData name="Hawes, Adriana (SSC/SPC)" userId="S::adriana.hawes@ssc-spc.gc.ca::2cd420d7-0cfd-464a-abbe-eb9058af67ba" providerId="AD" clId="Web-{0F525AF7-4069-38FB-C583-E8E632EE7348}" dt="2025-06-02T19:39:34.503" v="91" actId="14100"/>
        <pc:sldMkLst>
          <pc:docMk/>
          <pc:sldMk cId="2792057429" sldId="261"/>
        </pc:sldMkLst>
        <pc:spChg chg="add del mod ord">
          <ac:chgData name="Hawes, Adriana (SSC/SPC)" userId="S::adriana.hawes@ssc-spc.gc.ca::2cd420d7-0cfd-464a-abbe-eb9058af67ba" providerId="AD" clId="Web-{0F525AF7-4069-38FB-C583-E8E632EE7348}" dt="2025-06-02T19:38:36.580" v="87"/>
          <ac:spMkLst>
            <pc:docMk/>
            <pc:sldMk cId="2792057429" sldId="261"/>
            <ac:spMk id="5" creationId="{9BF45409-24F8-F424-E368-44FD6D82E1ED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18.013" v="62"/>
          <ac:spMkLst>
            <pc:docMk/>
            <pc:sldMk cId="2792057429" sldId="261"/>
            <ac:spMk id="8" creationId="{AB8C311F-7253-4AED-9701-7FC0708C41C7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18.013" v="62"/>
          <ac:spMkLst>
            <pc:docMk/>
            <pc:sldMk cId="2792057429" sldId="261"/>
            <ac:spMk id="10" creationId="{E2384209-CB15-4CDF-9D31-C44FD9A3F20D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18.013" v="62"/>
          <ac:spMkLst>
            <pc:docMk/>
            <pc:sldMk cId="2792057429" sldId="261"/>
            <ac:spMk id="12" creationId="{2633B3B5-CC90-43F0-8714-D31D1F3F0209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18.013" v="62"/>
          <ac:spMkLst>
            <pc:docMk/>
            <pc:sldMk cId="2792057429" sldId="261"/>
            <ac:spMk id="14" creationId="{A8D57A06-A426-446D-B02C-A2DC6B62E45E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21.341" v="64"/>
          <ac:spMkLst>
            <pc:docMk/>
            <pc:sldMk cId="2792057429" sldId="261"/>
            <ac:spMk id="16" creationId="{6EE0B6E2-7CE8-4D86-87FC-4B58A7D8E759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24.247" v="66"/>
          <ac:spMkLst>
            <pc:docMk/>
            <pc:sldMk cId="2792057429" sldId="261"/>
            <ac:spMk id="18" creationId="{FF9F2414-84E8-453E-B1F3-389FDE8192D9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24.247" v="66"/>
          <ac:spMkLst>
            <pc:docMk/>
            <pc:sldMk cId="2792057429" sldId="261"/>
            <ac:spMk id="19" creationId="{F3060C83-F051-4F0E-ABAD-AA0DFC48B218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24.247" v="66"/>
          <ac:spMkLst>
            <pc:docMk/>
            <pc:sldMk cId="2792057429" sldId="261"/>
            <ac:spMk id="20" creationId="{3ECA69A1-7536-43AC-85EF-C7106179F5ED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24.247" v="66"/>
          <ac:spMkLst>
            <pc:docMk/>
            <pc:sldMk cId="2792057429" sldId="261"/>
            <ac:spMk id="21" creationId="{83C98ABE-055B-441F-B07E-44F97F083C39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24.247" v="66"/>
          <ac:spMkLst>
            <pc:docMk/>
            <pc:sldMk cId="2792057429" sldId="261"/>
            <ac:spMk id="22" creationId="{29FDB030-9B49-4CED-8CCD-4D99382388AC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24.247" v="66"/>
          <ac:spMkLst>
            <pc:docMk/>
            <pc:sldMk cId="2792057429" sldId="261"/>
            <ac:spMk id="23" creationId="{3783CA14-24A1-485C-8B30-D6A5D87987AD}"/>
          </ac:spMkLst>
        </pc:spChg>
        <pc:spChg chg="add del">
          <ac:chgData name="Hawes, Adriana (SSC/SPC)" userId="S::adriana.hawes@ssc-spc.gc.ca::2cd420d7-0cfd-464a-abbe-eb9058af67ba" providerId="AD" clId="Web-{0F525AF7-4069-38FB-C583-E8E632EE7348}" dt="2025-06-02T19:33:24.247" v="66"/>
          <ac:spMkLst>
            <pc:docMk/>
            <pc:sldMk cId="2792057429" sldId="261"/>
            <ac:spMk id="24" creationId="{9A97C86A-04D6-40F7-AE84-31AB43E6A846}"/>
          </ac:spMkLst>
        </pc:spChg>
        <pc:spChg chg="add">
          <ac:chgData name="Hawes, Adriana (SSC/SPC)" userId="S::adriana.hawes@ssc-spc.gc.ca::2cd420d7-0cfd-464a-abbe-eb9058af67ba" providerId="AD" clId="Web-{0F525AF7-4069-38FB-C583-E8E632EE7348}" dt="2025-06-02T19:33:24.247" v="67"/>
          <ac:spMkLst>
            <pc:docMk/>
            <pc:sldMk cId="2792057429" sldId="261"/>
            <ac:spMk id="26" creationId="{42A4FC2C-047E-45A5-965D-8E1E3BF09BC6}"/>
          </ac:spMkLst>
        </pc:spChg>
        <pc:picChg chg="add del mod">
          <ac:chgData name="Hawes, Adriana (SSC/SPC)" userId="S::adriana.hawes@ssc-spc.gc.ca::2cd420d7-0cfd-464a-abbe-eb9058af67ba" providerId="AD" clId="Web-{0F525AF7-4069-38FB-C583-E8E632EE7348}" dt="2025-06-02T19:33:00.919" v="59"/>
          <ac:picMkLst>
            <pc:docMk/>
            <pc:sldMk cId="2792057429" sldId="261"/>
            <ac:picMk id="2" creationId="{6F219A6A-3995-437B-3BE3-AA7DFCA95FAB}"/>
          </ac:picMkLst>
        </pc:picChg>
        <pc:picChg chg="add del mod modCrop">
          <ac:chgData name="Hawes, Adriana (SSC/SPC)" userId="S::adriana.hawes@ssc-spc.gc.ca::2cd420d7-0cfd-464a-abbe-eb9058af67ba" providerId="AD" clId="Web-{0F525AF7-4069-38FB-C583-E8E632EE7348}" dt="2025-06-02T19:38:35.611" v="86"/>
          <ac:picMkLst>
            <pc:docMk/>
            <pc:sldMk cId="2792057429" sldId="261"/>
            <ac:picMk id="3" creationId="{7D0D2D2C-8758-0FD8-D243-45F837F77074}"/>
          </ac:picMkLst>
        </pc:picChg>
        <pc:picChg chg="add mod">
          <ac:chgData name="Hawes, Adriana (SSC/SPC)" userId="S::adriana.hawes@ssc-spc.gc.ca::2cd420d7-0cfd-464a-abbe-eb9058af67ba" providerId="AD" clId="Web-{0F525AF7-4069-38FB-C583-E8E632EE7348}" dt="2025-06-02T19:39:34.503" v="91" actId="14100"/>
          <ac:picMkLst>
            <pc:docMk/>
            <pc:sldMk cId="2792057429" sldId="261"/>
            <ac:picMk id="6" creationId="{3E35E23F-AA56-472C-FA00-53041DBC72CC}"/>
          </ac:picMkLst>
        </pc:picChg>
      </pc:sldChg>
      <pc:sldChg chg="addSp modSp new">
        <pc:chgData name="Hawes, Adriana (SSC/SPC)" userId="S::adriana.hawes@ssc-spc.gc.ca::2cd420d7-0cfd-464a-abbe-eb9058af67ba" providerId="AD" clId="Web-{0F525AF7-4069-38FB-C583-E8E632EE7348}" dt="2025-06-02T19:40:00.191" v="92" actId="14100"/>
        <pc:sldMkLst>
          <pc:docMk/>
          <pc:sldMk cId="3160647476" sldId="262"/>
        </pc:sldMkLst>
        <pc:picChg chg="add mod">
          <ac:chgData name="Hawes, Adriana (SSC/SPC)" userId="S::adriana.hawes@ssc-spc.gc.ca::2cd420d7-0cfd-464a-abbe-eb9058af67ba" providerId="AD" clId="Web-{0F525AF7-4069-38FB-C583-E8E632EE7348}" dt="2025-06-02T19:40:00.191" v="92" actId="14100"/>
          <ac:picMkLst>
            <pc:docMk/>
            <pc:sldMk cId="3160647476" sldId="262"/>
            <ac:picMk id="2" creationId="{9D15FE68-ACA1-92F1-B1B1-29FC46549C70}"/>
          </ac:picMkLst>
        </pc:picChg>
      </pc:sldChg>
      <pc:sldMasterChg chg="addSp">
        <pc:chgData name="Hawes, Adriana (SSC/SPC)" userId="S::adriana.hawes@ssc-spc.gc.ca::2cd420d7-0cfd-464a-abbe-eb9058af67ba" providerId="AD" clId="Web-{0F525AF7-4069-38FB-C583-E8E632EE7348}" dt="2025-06-02T19:12:43.495" v="0" actId="33475"/>
        <pc:sldMasterMkLst>
          <pc:docMk/>
          <pc:sldMasterMk cId="2460954070" sldId="2147483660"/>
        </pc:sldMasterMkLst>
        <pc:spChg chg="add">
          <ac:chgData name="Hawes, Adriana (SSC/SPC)" userId="S::adriana.hawes@ssc-spc.gc.ca::2cd420d7-0cfd-464a-abbe-eb9058af67ba" providerId="AD" clId="Web-{0F525AF7-4069-38FB-C583-E8E632EE7348}" dt="2025-06-02T19:12:43.495" v="0" actId="33475"/>
          <ac:spMkLst>
            <pc:docMk/>
            <pc:sldMasterMk cId="2460954070" sldId="2147483660"/>
            <ac:spMk id="8" creationId="{F7932AE0-C1B5-3681-A97A-EC14D89246C8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32AE0-C1B5-3681-A97A-EC14D89246C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466388" y="63500"/>
            <a:ext cx="1697037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Unclassified |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043442-6B0C-084D-053C-E2ED0DD4B9B8}"/>
              </a:ext>
            </a:extLst>
          </p:cNvPr>
          <p:cNvSpPr/>
          <p:nvPr/>
        </p:nvSpPr>
        <p:spPr>
          <a:xfrm>
            <a:off x="0" y="251460"/>
            <a:ext cx="12192000" cy="6606540"/>
          </a:xfrm>
          <a:prstGeom prst="rect">
            <a:avLst/>
          </a:prstGeom>
          <a:solidFill>
            <a:srgbClr val="0A19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6FE890D-B88A-6EEB-E974-1D425376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0" b="-120"/>
          <a:stretch>
            <a:fillRect/>
          </a:stretch>
        </p:blipFill>
        <p:spPr>
          <a:xfrm>
            <a:off x="434340" y="405809"/>
            <a:ext cx="11323320" cy="63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216F03-DC78-34B6-6A36-817B00729F36}"/>
              </a:ext>
            </a:extLst>
          </p:cNvPr>
          <p:cNvSpPr/>
          <p:nvPr/>
        </p:nvSpPr>
        <p:spPr>
          <a:xfrm>
            <a:off x="0" y="251460"/>
            <a:ext cx="12192000" cy="6606540"/>
          </a:xfrm>
          <a:prstGeom prst="rect">
            <a:avLst/>
          </a:prstGeom>
          <a:solidFill>
            <a:srgbClr val="0A19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8CB4B3-56F2-B796-BC21-0EF5FA18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6" r="-56" b="99"/>
          <a:stretch>
            <a:fillRect/>
          </a:stretch>
        </p:blipFill>
        <p:spPr>
          <a:xfrm>
            <a:off x="434529" y="414201"/>
            <a:ext cx="11326578" cy="630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5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822BEB-824F-4A2B-DEF8-484EFC07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389"/>
            <a:ext cx="12192000" cy="66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5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AI-generated content may be incorrect.">
            <a:extLst>
              <a:ext uri="{FF2B5EF4-FFF2-40B4-BE49-F238E27FC236}">
                <a16:creationId xmlns:a16="http://schemas.microsoft.com/office/drawing/2014/main" id="{89808436-A408-4232-78B7-5F82F4F9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" y="271962"/>
            <a:ext cx="11993880" cy="658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7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E88E6E-4EE8-5C6B-416E-E5FEB73AC8F0}"/>
              </a:ext>
            </a:extLst>
          </p:cNvPr>
          <p:cNvSpPr/>
          <p:nvPr/>
        </p:nvSpPr>
        <p:spPr>
          <a:xfrm>
            <a:off x="0" y="251460"/>
            <a:ext cx="12192000" cy="6606540"/>
          </a:xfrm>
          <a:prstGeom prst="rect">
            <a:avLst/>
          </a:prstGeom>
          <a:solidFill>
            <a:srgbClr val="1011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graph&#10;&#10;AI-generated content may be incorrect.">
            <a:extLst>
              <a:ext uri="{FF2B5EF4-FFF2-40B4-BE49-F238E27FC236}">
                <a16:creationId xmlns:a16="http://schemas.microsoft.com/office/drawing/2014/main" id="{F4F6EC3C-B1D1-2F6A-1E07-5C7BE244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" y="280752"/>
            <a:ext cx="12191152" cy="622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6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35E23F-AA56-472C-FA00-53041DBC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23"/>
            <a:ext cx="12192000" cy="66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5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15FE68-ACA1-92F1-B1B1-29FC46549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348"/>
            <a:ext cx="12192000" cy="6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4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7000">
        <p:fade/>
      </p:transition>
    </mc:Choice>
    <mc:Fallback>
      <p:transition spd="med" advClick="0" advTm="7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1d29c6-a309-4658-a5f5-7150c14c22c0" xsi:nil="true"/>
    <lcf76f155ced4ddcb4097134ff3c332f xmlns="fd66286f-cd2f-4628-8e8b-4f713f67fae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5861C9B80AD4E9BC127B0A7E1A047" ma:contentTypeVersion="18" ma:contentTypeDescription="Create a new document." ma:contentTypeScope="" ma:versionID="6c3d37c5ac2ad0a660564f0f8c7809f5">
  <xsd:schema xmlns:xsd="http://www.w3.org/2001/XMLSchema" xmlns:xs="http://www.w3.org/2001/XMLSchema" xmlns:p="http://schemas.microsoft.com/office/2006/metadata/properties" xmlns:ns2="fd66286f-cd2f-4628-8e8b-4f713f67fae0" xmlns:ns3="1b1d29c6-a309-4658-a5f5-7150c14c22c0" targetNamespace="http://schemas.microsoft.com/office/2006/metadata/properties" ma:root="true" ma:fieldsID="de652a57350e01ed60e982747fdee683" ns2:_="" ns3:_="">
    <xsd:import namespace="fd66286f-cd2f-4628-8e8b-4f713f67fae0"/>
    <xsd:import namespace="1b1d29c6-a309-4658-a5f5-7150c14c22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6286f-cd2f-4628-8e8b-4f713f67fa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4945db-1062-49f2-aa89-5404156f68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1d29c6-a309-4658-a5f5-7150c14c22c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5613e8a-1018-44e8-8651-2127808bf28e}" ma:internalName="TaxCatchAll" ma:showField="CatchAllData" ma:web="1b1d29c6-a309-4658-a5f5-7150c14c22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1BC3CD-68DD-4B54-8529-96B97CE6DF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6FB723-8825-4866-A9BC-5D8D7F1ECD82}">
  <ds:schemaRefs>
    <ds:schemaRef ds:uri="fd66286f-cd2f-4628-8e8b-4f713f67fae0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1b1d29c6-a309-4658-a5f5-7150c14c22c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D40969-A12C-4C37-A246-E2ADEED46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6286f-cd2f-4628-8e8b-4f713f67fae0"/>
    <ds:schemaRef ds:uri="1b1d29c6-a309-4658-a5f5-7150c14c22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Powers, Eric (SSC/SPC)</cp:lastModifiedBy>
  <cp:revision>77</cp:revision>
  <dcterms:created xsi:type="dcterms:W3CDTF">2025-06-02T19:12:37Z</dcterms:created>
  <dcterms:modified xsi:type="dcterms:W3CDTF">2025-06-02T21:54:32Z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0x01010067A5861C9B80AD4E9BC127B0A7E1A047</vt:lpwstr>
  </property>
  <property fmtid="{D5CDD505-2E9C-101B-9397-08002B2CF9AE}" pid="3" name="MSIP_Label_8951c139-e885-4e7f-8042-c4c17a61b6ec_Enabled">
    <vt:lpwstr>true</vt:lpwstr>
  </property>
  <property fmtid="{D5CDD505-2E9C-101B-9397-08002B2CF9AE}" pid="4" name="MSIP_Label_8951c139-e885-4e7f-8042-c4c17a61b6ec_SetDate">
    <vt:lpwstr>2025-06-02T19:12:43Z</vt:lpwstr>
  </property>
  <property fmtid="{D5CDD505-2E9C-101B-9397-08002B2CF9AE}" pid="5" name="MSIP_Label_8951c139-e885-4e7f-8042-c4c17a61b6ec_Method">
    <vt:lpwstr>Standard</vt:lpwstr>
  </property>
  <property fmtid="{D5CDD505-2E9C-101B-9397-08002B2CF9AE}" pid="6" name="MSIP_Label_8951c139-e885-4e7f-8042-c4c17a61b6ec_Name">
    <vt:lpwstr>Unclassified</vt:lpwstr>
  </property>
  <property fmtid="{D5CDD505-2E9C-101B-9397-08002B2CF9AE}" pid="7" name="MSIP_Label_8951c139-e885-4e7f-8042-c4c17a61b6ec_SiteId">
    <vt:lpwstr>d05bc194-94bf-4ad6-ae2e-1db0f2e38f5e</vt:lpwstr>
  </property>
  <property fmtid="{D5CDD505-2E9C-101B-9397-08002B2CF9AE}" pid="8" name="MSIP_Label_8951c139-e885-4e7f-8042-c4c17a61b6ec_ActionId">
    <vt:lpwstr>4c8c6364-3785-4710-871a-5435aba4a3ac</vt:lpwstr>
  </property>
  <property fmtid="{D5CDD505-2E9C-101B-9397-08002B2CF9AE}" pid="9" name="MSIP_Label_8951c139-e885-4e7f-8042-c4c17a61b6ec_ContentBits">
    <vt:lpwstr>1</vt:lpwstr>
  </property>
  <property fmtid="{D5CDD505-2E9C-101B-9397-08002B2CF9AE}" pid="10" name="MSIP_Label_8951c139-e885-4e7f-8042-c4c17a61b6ec_Tag">
    <vt:lpwstr>10, 3, 0, 2</vt:lpwstr>
  </property>
  <property fmtid="{D5CDD505-2E9C-101B-9397-08002B2CF9AE}" pid="11" name="ClassificationContentMarkingHeaderLocations">
    <vt:lpwstr>office theme:8</vt:lpwstr>
  </property>
  <property fmtid="{D5CDD505-2E9C-101B-9397-08002B2CF9AE}" pid="12" name="ClassificationContentMarkingHeaderText">
    <vt:lpwstr>Unclassified | Non classifié</vt:lpwstr>
  </property>
  <property fmtid="{D5CDD505-2E9C-101B-9397-08002B2CF9AE}" pid="13" name="MediaServiceImageTags">
    <vt:lpwstr/>
  </property>
</Properties>
</file>