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1E09DF1-A592-4CEB-A4DE-797B62784303}" type="slidenum"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 world</a:t>
            </a:r>
            <a:endParaRPr b="0" lang="e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LibreOffice/5.0.6.2$Linux_X86_64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2017-02-08T17:33:38Z</dcterms:created>
  <dc:language>en</dc:language>
  <dcterms:modified xsi:type="dcterms:W3CDTF">2017-02-08T17:35:00Z</dcterms:modified>
  <cp:revision>1</cp:revision>
</cp:coreProperties>
</file>