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3"/>
  </p:normalViewPr>
  <p:slideViewPr>
    <p:cSldViewPr snapToGrid="0" snapToObjects="1">
      <p:cViewPr varScale="1">
        <p:scale>
          <a:sx n="118" d="100"/>
          <a:sy n="118" d="100"/>
        </p:scale>
        <p:origin x="22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2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10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6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16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57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18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6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05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64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242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B1C416-9FF7-1E4D-B197-8C874CE3A9EF}" type="datetimeFigureOut">
              <a:rPr lang="en-US" smtClean="0"/>
              <a:t>3/6/19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68AE-2F4E-9645-9D81-C4265C94AE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2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Esitys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8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Toinen</a:t>
            </a:r>
            <a:r>
              <a:rPr lang="en-US" dirty="0" smtClean="0"/>
              <a:t> </a:t>
            </a:r>
            <a:r>
              <a:rPr lang="en-US" dirty="0" err="1" smtClean="0"/>
              <a:t>dia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Juttua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798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Esitys</vt:lpstr>
      <vt:lpstr>Toinen dia</vt:lpstr>
    </vt:vector>
  </TitlesOfParts>
  <Company/>
  <LinksUpToDate>false</LinksUpToDate>
  <SharedDoc>false</SharedDoc>
  <HyperlinksChanged>false</HyperlinksChanged>
  <AppVersion>15.0029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Esitys</dc:title>
  <dc:creator>Microsoft Office User</dc:creator>
  <cp:lastModifiedBy>Microsoft Office User</cp:lastModifiedBy>
  <cp:revision>1</cp:revision>
  <dcterms:created xsi:type="dcterms:W3CDTF">2019-03-06T21:57:01Z</dcterms:created>
  <dcterms:modified xsi:type="dcterms:W3CDTF">2019-03-06T21:58:07Z</dcterms:modified>
</cp:coreProperties>
</file>