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3" r:id="rId2"/>
    <p:sldId id="268" r:id="rId3"/>
    <p:sldId id="264" r:id="rId4"/>
    <p:sldId id="269" r:id="rId5"/>
    <p:sldId id="267"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ovias" initials="CG" lastIdx="1" clrIdx="0">
    <p:extLst>
      <p:ext uri="{19B8F6BF-5375-455C-9EA6-DF929625EA0E}">
        <p15:presenceInfo xmlns:p15="http://schemas.microsoft.com/office/powerpoint/2012/main" userId="S::govias@systemscope.com::3c51c192-b82b-48cd-b561-871e06ecd0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4"/>
    <p:restoredTop sz="94677"/>
  </p:normalViewPr>
  <p:slideViewPr>
    <p:cSldViewPr snapToGrid="0" snapToObjects="1">
      <p:cViewPr varScale="1">
        <p:scale>
          <a:sx n="127" d="100"/>
          <a:sy n="127" d="100"/>
        </p:scale>
        <p:origin x="208" y="52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489FD7-14E2-0448-9B39-9B92FC1807D6}" type="datetimeFigureOut">
              <a:rPr lang="en-US" smtClean="0"/>
              <a:t>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640B4-4029-8B41-9728-27A761E4C6A0}" type="slidenum">
              <a:rPr lang="en-US" smtClean="0"/>
              <a:t>‹#›</a:t>
            </a:fld>
            <a:endParaRPr lang="en-US"/>
          </a:p>
        </p:txBody>
      </p:sp>
    </p:spTree>
    <p:extLst>
      <p:ext uri="{BB962C8B-B14F-4D97-AF65-F5344CB8AC3E}">
        <p14:creationId xmlns:p14="http://schemas.microsoft.com/office/powerpoint/2010/main" val="171626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3034A1-17EA-284B-AAA9-F04EA9727961}" type="slidenum">
              <a:rPr lang="en-US" smtClean="0"/>
              <a:t>1</a:t>
            </a:fld>
            <a:endParaRPr lang="en-US"/>
          </a:p>
        </p:txBody>
      </p:sp>
    </p:spTree>
    <p:extLst>
      <p:ext uri="{BB962C8B-B14F-4D97-AF65-F5344CB8AC3E}">
        <p14:creationId xmlns:p14="http://schemas.microsoft.com/office/powerpoint/2010/main" val="3969573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2</a:t>
            </a:fld>
            <a:endParaRPr lang="en-US"/>
          </a:p>
        </p:txBody>
      </p:sp>
    </p:spTree>
    <p:extLst>
      <p:ext uri="{BB962C8B-B14F-4D97-AF65-F5344CB8AC3E}">
        <p14:creationId xmlns:p14="http://schemas.microsoft.com/office/powerpoint/2010/main" val="4590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3</a:t>
            </a:fld>
            <a:endParaRPr lang="en-US"/>
          </a:p>
        </p:txBody>
      </p:sp>
    </p:spTree>
    <p:extLst>
      <p:ext uri="{BB962C8B-B14F-4D97-AF65-F5344CB8AC3E}">
        <p14:creationId xmlns:p14="http://schemas.microsoft.com/office/powerpoint/2010/main" val="315532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4</a:t>
            </a:fld>
            <a:endParaRPr lang="en-US"/>
          </a:p>
        </p:txBody>
      </p:sp>
    </p:spTree>
    <p:extLst>
      <p:ext uri="{BB962C8B-B14F-4D97-AF65-F5344CB8AC3E}">
        <p14:creationId xmlns:p14="http://schemas.microsoft.com/office/powerpoint/2010/main" val="2659923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5</a:t>
            </a:fld>
            <a:endParaRPr lang="en-US"/>
          </a:p>
        </p:txBody>
      </p:sp>
    </p:spTree>
    <p:extLst>
      <p:ext uri="{BB962C8B-B14F-4D97-AF65-F5344CB8AC3E}">
        <p14:creationId xmlns:p14="http://schemas.microsoft.com/office/powerpoint/2010/main" val="255193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640B4-4029-8B41-9728-27A761E4C6A0}" type="slidenum">
              <a:rPr lang="en-US" smtClean="0"/>
              <a:t>6</a:t>
            </a:fld>
            <a:endParaRPr lang="en-US"/>
          </a:p>
        </p:txBody>
      </p:sp>
    </p:spTree>
    <p:extLst>
      <p:ext uri="{BB962C8B-B14F-4D97-AF65-F5344CB8AC3E}">
        <p14:creationId xmlns:p14="http://schemas.microsoft.com/office/powerpoint/2010/main" val="1823879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E668-A8F6-8247-B3F0-8484CAAAC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72D6FD-6FDE-5445-92FF-5D5F8C6DED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ECD298-5EAD-5A49-9DB6-218554F69CA4}"/>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5" name="Footer Placeholder 4">
            <a:extLst>
              <a:ext uri="{FF2B5EF4-FFF2-40B4-BE49-F238E27FC236}">
                <a16:creationId xmlns:a16="http://schemas.microsoft.com/office/drawing/2014/main" id="{E71011D0-5525-204E-BAA1-9E1033916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E20E9-F9CF-AC4D-880B-65DFE65D9CC2}"/>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390743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F666-8DF9-714F-989F-98B432B30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B3A57-27A1-504C-8DAF-BCAA09B1E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5A5E6-66B6-B04C-B680-7A0B38C6AFBF}"/>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5" name="Footer Placeholder 4">
            <a:extLst>
              <a:ext uri="{FF2B5EF4-FFF2-40B4-BE49-F238E27FC236}">
                <a16:creationId xmlns:a16="http://schemas.microsoft.com/office/drawing/2014/main" id="{315CE8A3-5E17-0A4B-9145-02B442651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5AACA-ED00-EC45-AFBC-88710105317F}"/>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1013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BD5B2-7878-1E4E-9654-1889F5C8B8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E6FBD-ACAE-1B4D-A52F-7B5A44B63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4A0FF-9050-6E40-BA94-D47FB0445E98}"/>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5" name="Footer Placeholder 4">
            <a:extLst>
              <a:ext uri="{FF2B5EF4-FFF2-40B4-BE49-F238E27FC236}">
                <a16:creationId xmlns:a16="http://schemas.microsoft.com/office/drawing/2014/main" id="{B1D23D82-7335-DF42-9117-76F98303F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79B24-139C-C64A-B90D-3A9D382BA616}"/>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260308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3F20-288E-A04C-8C74-2CC87F27F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CFFBE-3EA2-3C4B-9EE0-1BD4D4143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18ECB-2F6B-AC45-ADB9-7616B587CE68}"/>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5" name="Footer Placeholder 4">
            <a:extLst>
              <a:ext uri="{FF2B5EF4-FFF2-40B4-BE49-F238E27FC236}">
                <a16:creationId xmlns:a16="http://schemas.microsoft.com/office/drawing/2014/main" id="{B9C1FECE-F2E2-E448-9474-6FF1E7592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B96F6-6F87-7B43-B479-90CED6707A6D}"/>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142938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B323-2FDD-F243-9B27-E12DB40C3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EA596-E94D-674D-9085-60D578939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6DACEC-03CB-0248-860A-DE535F5F5CFD}"/>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5" name="Footer Placeholder 4">
            <a:extLst>
              <a:ext uri="{FF2B5EF4-FFF2-40B4-BE49-F238E27FC236}">
                <a16:creationId xmlns:a16="http://schemas.microsoft.com/office/drawing/2014/main" id="{5DF4A317-1510-F34F-9F2E-77AC860F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0D7D2-A5CD-C443-A161-EC3D92DFC6E6}"/>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6563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D2A9-6D48-FF4A-9092-9AB1A8E4C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7EF3D-E3D0-1C46-911C-68C055C46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693002-92F5-ED4B-9830-B77EF32443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089E3-7AE6-294F-8512-5BDB20F57609}"/>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6" name="Footer Placeholder 5">
            <a:extLst>
              <a:ext uri="{FF2B5EF4-FFF2-40B4-BE49-F238E27FC236}">
                <a16:creationId xmlns:a16="http://schemas.microsoft.com/office/drawing/2014/main" id="{5BF831A6-FC13-6B43-B8E1-8F657EEA3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C910D-06EC-A244-95FC-5487981CEE2A}"/>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339564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C090-1FBA-6941-B4CE-D5B30D01C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73BF7-446D-8746-A237-1F607C717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ADC5B-2C8D-1941-9151-7E7748A3B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B8567A-BAE5-1B4F-9E0E-7D94E9573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C9BAB8-0B09-1642-AD6D-79FF1E1B9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DE58CA-7CEC-9948-B587-B78F911681C8}"/>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8" name="Footer Placeholder 7">
            <a:extLst>
              <a:ext uri="{FF2B5EF4-FFF2-40B4-BE49-F238E27FC236}">
                <a16:creationId xmlns:a16="http://schemas.microsoft.com/office/drawing/2014/main" id="{D5E31524-5EC8-8D49-A968-CD73D53A9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6D62CB-DF16-514A-B651-4A05DF991608}"/>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126231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F685-3ABB-3D43-9EBA-54D8790DB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DFEE43-1BB9-5B4C-A9C9-36AFFD5F242A}"/>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4" name="Footer Placeholder 3">
            <a:extLst>
              <a:ext uri="{FF2B5EF4-FFF2-40B4-BE49-F238E27FC236}">
                <a16:creationId xmlns:a16="http://schemas.microsoft.com/office/drawing/2014/main" id="{FD455C93-C90A-F94F-A9B5-881DBC01D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D22D48-937B-B547-BEAE-A9A6AC4DC990}"/>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124419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B155A-E265-7E4E-A26B-650645DD7304}"/>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3" name="Footer Placeholder 2">
            <a:extLst>
              <a:ext uri="{FF2B5EF4-FFF2-40B4-BE49-F238E27FC236}">
                <a16:creationId xmlns:a16="http://schemas.microsoft.com/office/drawing/2014/main" id="{B54532FF-FC0B-714D-9DFB-8B752A1832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BA0D18-F6C0-0A49-9167-F6B3D9AF920A}"/>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341704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F413-1732-0443-89B8-AC1B8A7BE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F9BBDD-9067-9B4A-AC9C-8FFB5E078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28F0DA-5521-7E47-B89C-85407CF65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E7D3B-433A-294A-8B8D-27B9A5DE8FF7}"/>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6" name="Footer Placeholder 5">
            <a:extLst>
              <a:ext uri="{FF2B5EF4-FFF2-40B4-BE49-F238E27FC236}">
                <a16:creationId xmlns:a16="http://schemas.microsoft.com/office/drawing/2014/main" id="{C47AC468-EB04-C94E-942F-38FC99B5D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65A8E-E0EB-2145-8A2B-DD780B0C0C26}"/>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285216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B8C0-0648-4E4A-8713-A1900957A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134DA-F4E8-EA40-B513-4C4058F62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59CA2F-188B-2647-8310-7C33C34CF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09B54-879A-3A44-8C7A-3E805CA28058}"/>
              </a:ext>
            </a:extLst>
          </p:cNvPr>
          <p:cNvSpPr>
            <a:spLocks noGrp="1"/>
          </p:cNvSpPr>
          <p:nvPr>
            <p:ph type="dt" sz="half" idx="10"/>
          </p:nvPr>
        </p:nvSpPr>
        <p:spPr/>
        <p:txBody>
          <a:bodyPr/>
          <a:lstStyle/>
          <a:p>
            <a:fld id="{E3836AA3-D26D-FE4C-900F-F1B9A056C744}" type="datetimeFigureOut">
              <a:rPr lang="en-US" smtClean="0"/>
              <a:t>2/26/21</a:t>
            </a:fld>
            <a:endParaRPr lang="en-US"/>
          </a:p>
        </p:txBody>
      </p:sp>
      <p:sp>
        <p:nvSpPr>
          <p:cNvPr id="6" name="Footer Placeholder 5">
            <a:extLst>
              <a:ext uri="{FF2B5EF4-FFF2-40B4-BE49-F238E27FC236}">
                <a16:creationId xmlns:a16="http://schemas.microsoft.com/office/drawing/2014/main" id="{E2E6C4B0-CEBD-4C46-886D-6CF696DA1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48D35-9598-764E-A12A-12F3AE8B9BD2}"/>
              </a:ext>
            </a:extLst>
          </p:cNvPr>
          <p:cNvSpPr>
            <a:spLocks noGrp="1"/>
          </p:cNvSpPr>
          <p:nvPr>
            <p:ph type="sldNum" sz="quarter" idx="12"/>
          </p:nvPr>
        </p:nvSpPr>
        <p:spPr/>
        <p:txBody>
          <a:bodyPr/>
          <a:lstStyle/>
          <a:p>
            <a:fld id="{A58914E7-87EC-AC4B-A420-B3ECCA5185D8}" type="slidenum">
              <a:rPr lang="en-US" smtClean="0"/>
              <a:t>‹#›</a:t>
            </a:fld>
            <a:endParaRPr lang="en-US"/>
          </a:p>
        </p:txBody>
      </p:sp>
    </p:spTree>
    <p:extLst>
      <p:ext uri="{BB962C8B-B14F-4D97-AF65-F5344CB8AC3E}">
        <p14:creationId xmlns:p14="http://schemas.microsoft.com/office/powerpoint/2010/main" val="223398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E72D1E-186E-7C41-B448-053B99963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A67FB3-EB5A-3E48-99E3-4E791069B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F98EA-3C1D-DD4D-A2B0-08E013733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36AA3-D26D-FE4C-900F-F1B9A056C744}" type="datetimeFigureOut">
              <a:rPr lang="en-US" smtClean="0"/>
              <a:t>2/26/21</a:t>
            </a:fld>
            <a:endParaRPr lang="en-US"/>
          </a:p>
        </p:txBody>
      </p:sp>
      <p:sp>
        <p:nvSpPr>
          <p:cNvPr id="5" name="Footer Placeholder 4">
            <a:extLst>
              <a:ext uri="{FF2B5EF4-FFF2-40B4-BE49-F238E27FC236}">
                <a16:creationId xmlns:a16="http://schemas.microsoft.com/office/drawing/2014/main" id="{815531FE-76A9-714A-833D-1683509E8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FD549F-0189-F746-8562-EBEBCAD80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14E7-87EC-AC4B-A420-B3ECCA5185D8}" type="slidenum">
              <a:rPr lang="en-US" smtClean="0"/>
              <a:t>‹#›</a:t>
            </a:fld>
            <a:endParaRPr lang="en-US"/>
          </a:p>
        </p:txBody>
      </p:sp>
    </p:spTree>
    <p:extLst>
      <p:ext uri="{BB962C8B-B14F-4D97-AF65-F5344CB8AC3E}">
        <p14:creationId xmlns:p14="http://schemas.microsoft.com/office/powerpoint/2010/main" val="282214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7" Type="http://schemas.openxmlformats.org/officeDocument/2006/relationships/tags" Target="../tags/tag7.xml"/><Relationship Id="rId71"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s>
</file>

<file path=ppt/slides/_rels/slide2.xml.rels><?xml version="1.0" encoding="UTF-8" standalone="yes"?>
<Relationships xmlns="http://schemas.openxmlformats.org/package/2006/relationships"><Relationship Id="rId3" Type="http://schemas.openxmlformats.org/officeDocument/2006/relationships/hyperlink" Target="https://tc-ca.github.io/hww-cnt/index-en.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3F586821-67CA-4B0D-9FDD-29117EF53170}"/>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CA" b="1">
                <a:solidFill>
                  <a:schemeClr val="accent2"/>
                </a:solidFill>
                <a:latin typeface="Calibri" panose="020F0502020204030204" pitchFamily="34" charset="0"/>
              </a:rPr>
              <a:t>2020</a:t>
            </a:r>
          </a:p>
        </p:txBody>
      </p:sp>
      <p:sp>
        <p:nvSpPr>
          <p:cNvPr id="228" name="OTLSHAPE_TB_00000000000000000000000000000000_RightEndCaps" hidden="1">
            <a:extLst>
              <a:ext uri="{FF2B5EF4-FFF2-40B4-BE49-F238E27FC236}">
                <a16:creationId xmlns:a16="http://schemas.microsoft.com/office/drawing/2014/main" id="{98A96990-5C17-47F4-B535-1C6E55D8FDD4}"/>
              </a:ext>
            </a:extLst>
          </p:cNvPr>
          <p:cNvSpPr txBox="1"/>
          <p:nvPr>
            <p:custDataLst>
              <p:tags r:id="rId3"/>
            </p:custDataLst>
          </p:nvPr>
        </p:nvSpPr>
        <p:spPr>
          <a:xfrm>
            <a:off x="-189247" y="28089"/>
            <a:ext cx="406400" cy="246221"/>
          </a:xfrm>
          <a:prstGeom prst="rect">
            <a:avLst/>
          </a:prstGeom>
          <a:noFill/>
        </p:spPr>
        <p:txBody>
          <a:bodyPr vert="horz" wrap="none" lIns="0" tIns="0" rIns="0" bIns="0" rtlCol="0" anchor="ctr" anchorCtr="0">
            <a:spAutoFit/>
          </a:bodyPr>
          <a:lstStyle/>
          <a:p>
            <a:pPr algn="ctr"/>
            <a:r>
              <a:rPr lang="en-CA" sz="1600" b="1">
                <a:solidFill>
                  <a:srgbClr val="51303B"/>
                </a:solidFill>
                <a:latin typeface="Corbel" panose="020B0503020204020204" pitchFamily="34" charset="0"/>
              </a:rPr>
              <a:t>2021</a:t>
            </a:r>
          </a:p>
        </p:txBody>
      </p:sp>
      <p:sp>
        <p:nvSpPr>
          <p:cNvPr id="190" name="OTLSHAPE_SLT_841807643449455d996b81934f4af5e3_ShapePercentage" hidden="1">
            <a:extLst>
              <a:ext uri="{FF2B5EF4-FFF2-40B4-BE49-F238E27FC236}">
                <a16:creationId xmlns:a16="http://schemas.microsoft.com/office/drawing/2014/main" id="{70311A8F-43FF-4D56-9610-5827CD197BD1}"/>
              </a:ext>
            </a:extLst>
          </p:cNvPr>
          <p:cNvSpPr/>
          <p:nvPr>
            <p:custDataLst>
              <p:tags r:id="rId4"/>
            </p:custDataLst>
          </p:nvPr>
        </p:nvSpPr>
        <p:spPr>
          <a:xfrm>
            <a:off x="3108891" y="1446784"/>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5" name="OTLSHAPE_SLT_3917f43f51ee4a2d833c218093833a30_ShapePercentage" hidden="1">
            <a:extLst>
              <a:ext uri="{FF2B5EF4-FFF2-40B4-BE49-F238E27FC236}">
                <a16:creationId xmlns:a16="http://schemas.microsoft.com/office/drawing/2014/main" id="{AC9A8312-E6AF-4199-B873-0E825AF6009F}"/>
              </a:ext>
            </a:extLst>
          </p:cNvPr>
          <p:cNvSpPr/>
          <p:nvPr>
            <p:custDataLst>
              <p:tags r:id="rId5"/>
            </p:custDataLst>
          </p:nvPr>
        </p:nvSpPr>
        <p:spPr>
          <a:xfrm>
            <a:off x="2855524" y="1639909"/>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6" name="OTLSHAPE_SLT_82a9c1ab96a246b59a5f4ee786e17575_ShapePercentage" hidden="1">
            <a:extLst>
              <a:ext uri="{FF2B5EF4-FFF2-40B4-BE49-F238E27FC236}">
                <a16:creationId xmlns:a16="http://schemas.microsoft.com/office/drawing/2014/main" id="{222FF71E-159D-43E0-A491-AF2D1A6D9C03}"/>
              </a:ext>
            </a:extLst>
          </p:cNvPr>
          <p:cNvSpPr/>
          <p:nvPr>
            <p:custDataLst>
              <p:tags r:id="rId6"/>
            </p:custDataLst>
          </p:nvPr>
        </p:nvSpPr>
        <p:spPr>
          <a:xfrm>
            <a:off x="3108891" y="2508292"/>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8" name="OTLSHAPE_SLT_58f0d2c9b44344348c6b6ede487aebe0_ShapePercentage" hidden="1">
            <a:extLst>
              <a:ext uri="{FF2B5EF4-FFF2-40B4-BE49-F238E27FC236}">
                <a16:creationId xmlns:a16="http://schemas.microsoft.com/office/drawing/2014/main" id="{4D7F2E39-F51C-4E36-BD6B-E28699DDB9A0}"/>
              </a:ext>
            </a:extLst>
          </p:cNvPr>
          <p:cNvSpPr/>
          <p:nvPr>
            <p:custDataLst>
              <p:tags r:id="rId7"/>
            </p:custDataLst>
          </p:nvPr>
        </p:nvSpPr>
        <p:spPr>
          <a:xfrm>
            <a:off x="3108891" y="2701417"/>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0" name="OTLSHAPE_SLT_19af5466123a4a1d942ea83ed19b0dbc_ShapePercentage" hidden="1">
            <a:extLst>
              <a:ext uri="{FF2B5EF4-FFF2-40B4-BE49-F238E27FC236}">
                <a16:creationId xmlns:a16="http://schemas.microsoft.com/office/drawing/2014/main" id="{32D06BB8-1C62-4089-A2DA-BEF27CE8F63B}"/>
              </a:ext>
            </a:extLst>
          </p:cNvPr>
          <p:cNvSpPr/>
          <p:nvPr>
            <p:custDataLst>
              <p:tags r:id="rId8"/>
            </p:custDataLst>
          </p:nvPr>
        </p:nvSpPr>
        <p:spPr>
          <a:xfrm>
            <a:off x="3277803" y="2894542"/>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2" name="OTLSHAPE_SLT_486231ca311e4b009464330db4c512f7_ShapePercentage" hidden="1">
            <a:extLst>
              <a:ext uri="{FF2B5EF4-FFF2-40B4-BE49-F238E27FC236}">
                <a16:creationId xmlns:a16="http://schemas.microsoft.com/office/drawing/2014/main" id="{1C88F2E8-85CA-4B19-9D96-D4AB79AE8DF3}"/>
              </a:ext>
            </a:extLst>
          </p:cNvPr>
          <p:cNvSpPr/>
          <p:nvPr>
            <p:custDataLst>
              <p:tags r:id="rId9"/>
            </p:custDataLst>
          </p:nvPr>
        </p:nvSpPr>
        <p:spPr>
          <a:xfrm>
            <a:off x="3700081" y="3073654"/>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6" name="OTLSHAPE_SLT_7b422e3feaab483fbc5de5276981cbed_ShapePercentage" hidden="1">
            <a:extLst>
              <a:ext uri="{FF2B5EF4-FFF2-40B4-BE49-F238E27FC236}">
                <a16:creationId xmlns:a16="http://schemas.microsoft.com/office/drawing/2014/main" id="{5523B67B-8335-4D8A-877E-4D33137E253F}"/>
              </a:ext>
            </a:extLst>
          </p:cNvPr>
          <p:cNvSpPr/>
          <p:nvPr>
            <p:custDataLst>
              <p:tags r:id="rId10"/>
            </p:custDataLst>
          </p:nvPr>
        </p:nvSpPr>
        <p:spPr>
          <a:xfrm>
            <a:off x="4460182" y="3888740"/>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3" name="OTLSHAPE_SLT_5e56ad8875c9453c8d097c8a42280b2e_ShapePercentage" hidden="1">
            <a:extLst>
              <a:ext uri="{FF2B5EF4-FFF2-40B4-BE49-F238E27FC236}">
                <a16:creationId xmlns:a16="http://schemas.microsoft.com/office/drawing/2014/main" id="{63D4D44C-D4D4-4018-BF25-C06CF9A0103B}"/>
              </a:ext>
            </a:extLst>
          </p:cNvPr>
          <p:cNvSpPr/>
          <p:nvPr>
            <p:custDataLst>
              <p:tags r:id="rId11"/>
            </p:custDataLst>
          </p:nvPr>
        </p:nvSpPr>
        <p:spPr>
          <a:xfrm>
            <a:off x="4882461" y="4053840"/>
            <a:ext cx="0" cy="0"/>
          </a:xfrm>
          <a:prstGeom prst="homePlate">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0" name="OTLSHAPE_SLT_6eb22ef33e7a46a5b1f5316f30f84ffc_ShapePercentage" hidden="1">
            <a:extLst>
              <a:ext uri="{FF2B5EF4-FFF2-40B4-BE49-F238E27FC236}">
                <a16:creationId xmlns:a16="http://schemas.microsoft.com/office/drawing/2014/main" id="{82664E42-D939-4114-A86F-26D5335C97EC}"/>
              </a:ext>
            </a:extLst>
          </p:cNvPr>
          <p:cNvSpPr/>
          <p:nvPr>
            <p:custDataLst>
              <p:tags r:id="rId12"/>
            </p:custDataLst>
          </p:nvPr>
        </p:nvSpPr>
        <p:spPr>
          <a:xfrm>
            <a:off x="4882461" y="424696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2" name="OTLSHAPE_SLT_6b0845940d9a4b14882e6c3f5490c4db_ShapePercentage" hidden="1">
            <a:extLst>
              <a:ext uri="{FF2B5EF4-FFF2-40B4-BE49-F238E27FC236}">
                <a16:creationId xmlns:a16="http://schemas.microsoft.com/office/drawing/2014/main" id="{10438C6E-E1B4-4E64-A632-FF7024AFA836}"/>
              </a:ext>
            </a:extLst>
          </p:cNvPr>
          <p:cNvSpPr/>
          <p:nvPr>
            <p:custDataLst>
              <p:tags r:id="rId13"/>
            </p:custDataLst>
          </p:nvPr>
        </p:nvSpPr>
        <p:spPr>
          <a:xfrm>
            <a:off x="8007322" y="4595114"/>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5" name="OTLSHAPE_SLT_2db7a4f264334ba7a64c462ca83e304e_ShapePercentage" hidden="1">
            <a:extLst>
              <a:ext uri="{FF2B5EF4-FFF2-40B4-BE49-F238E27FC236}">
                <a16:creationId xmlns:a16="http://schemas.microsoft.com/office/drawing/2014/main" id="{0DB8D037-FC58-4442-BC86-715718B84B66}"/>
              </a:ext>
            </a:extLst>
          </p:cNvPr>
          <p:cNvSpPr/>
          <p:nvPr>
            <p:custDataLst>
              <p:tags r:id="rId14"/>
            </p:custDataLst>
          </p:nvPr>
        </p:nvSpPr>
        <p:spPr>
          <a:xfrm>
            <a:off x="7585044" y="5016839"/>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8" name="OTLSHAPE_SLT_05cb8d98f1934247aa98a16a9cfa3af4_ShapePercentage" hidden="1">
            <a:extLst>
              <a:ext uri="{FF2B5EF4-FFF2-40B4-BE49-F238E27FC236}">
                <a16:creationId xmlns:a16="http://schemas.microsoft.com/office/drawing/2014/main" id="{155EC843-4CC9-4458-8A34-69D43A22A065}"/>
              </a:ext>
            </a:extLst>
          </p:cNvPr>
          <p:cNvSpPr/>
          <p:nvPr>
            <p:custDataLst>
              <p:tags r:id="rId15"/>
            </p:custDataLst>
          </p:nvPr>
        </p:nvSpPr>
        <p:spPr>
          <a:xfrm>
            <a:off x="7585044" y="5438563"/>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2" name="OTLSHAPE_SLT_5bc2e4b6825c42aaafbc40eab6641700_ShapePercentage" hidden="1">
            <a:extLst>
              <a:ext uri="{FF2B5EF4-FFF2-40B4-BE49-F238E27FC236}">
                <a16:creationId xmlns:a16="http://schemas.microsoft.com/office/drawing/2014/main" id="{AF4D4850-857C-4951-B48B-233AADA61F7F}"/>
              </a:ext>
            </a:extLst>
          </p:cNvPr>
          <p:cNvSpPr/>
          <p:nvPr>
            <p:custDataLst>
              <p:tags r:id="rId16"/>
            </p:custDataLst>
          </p:nvPr>
        </p:nvSpPr>
        <p:spPr>
          <a:xfrm>
            <a:off x="8429601" y="6225625"/>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4" name="OTLSHAPE_SLT_3b121064721b430795571b435b53e72a_ShapePercentage" hidden="1">
            <a:extLst>
              <a:ext uri="{FF2B5EF4-FFF2-40B4-BE49-F238E27FC236}">
                <a16:creationId xmlns:a16="http://schemas.microsoft.com/office/drawing/2014/main" id="{E283F4AB-26D2-45FC-A201-169B34B8E2C1}"/>
              </a:ext>
            </a:extLst>
          </p:cNvPr>
          <p:cNvSpPr/>
          <p:nvPr>
            <p:custDataLst>
              <p:tags r:id="rId17"/>
            </p:custDataLst>
          </p:nvPr>
        </p:nvSpPr>
        <p:spPr>
          <a:xfrm>
            <a:off x="9020791" y="6545749"/>
            <a:ext cx="0" cy="0"/>
          </a:xfrm>
          <a:prstGeom prst="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TLSHAPE_SLT_841807643449455d996b81934f4af5e3_Duration" hidden="1">
            <a:extLst>
              <a:ext uri="{FF2B5EF4-FFF2-40B4-BE49-F238E27FC236}">
                <a16:creationId xmlns:a16="http://schemas.microsoft.com/office/drawing/2014/main" id="{58E4203A-EA3C-4A6D-A174-EBD1FEF4D20F}"/>
              </a:ext>
            </a:extLst>
          </p:cNvPr>
          <p:cNvSpPr txBox="1"/>
          <p:nvPr>
            <p:custDataLst>
              <p:tags r:id="rId18"/>
            </p:custDataLst>
          </p:nvPr>
        </p:nvSpPr>
        <p:spPr>
          <a:xfrm>
            <a:off x="2878767" y="1462278"/>
            <a:ext cx="190500" cy="124037"/>
          </a:xfrm>
          <a:prstGeom prst="rect">
            <a:avLst/>
          </a:prstGeom>
          <a:noFill/>
        </p:spPr>
        <p:txBody>
          <a:bodyPr vert="horz" wrap="square" lIns="0" tIns="0" rIns="0" bIns="0" rtlCol="0" anchor="ctr" anchorCtr="0">
            <a:spAutoFit/>
          </a:bodyPr>
          <a:lstStyle/>
          <a:p>
            <a:r>
              <a:rPr lang="en-CA" sz="800" dirty="0">
                <a:solidFill>
                  <a:srgbClr val="74423E"/>
                </a:solidFill>
                <a:latin typeface="Calibri" panose="020F0502020204030204" pitchFamily="34" charset="0"/>
              </a:rPr>
              <a:t>61 d</a:t>
            </a:r>
          </a:p>
        </p:txBody>
      </p:sp>
      <p:sp>
        <p:nvSpPr>
          <p:cNvPr id="41" name="OTLSHAPE_SLT_841807643449455d996b81934f4af5e3_TextPercentage" hidden="1">
            <a:extLst>
              <a:ext uri="{FF2B5EF4-FFF2-40B4-BE49-F238E27FC236}">
                <a16:creationId xmlns:a16="http://schemas.microsoft.com/office/drawing/2014/main" id="{7FC0359D-1768-4F2A-BE3B-37195DA1A6E3}"/>
              </a:ext>
            </a:extLst>
          </p:cNvPr>
          <p:cNvSpPr txBox="1"/>
          <p:nvPr>
            <p:custDataLst>
              <p:tags r:id="rId19"/>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42" name="OTLSHAPE_SLT_841807643449455d996b81934f4af5e3_StartDate" hidden="1">
            <a:extLst>
              <a:ext uri="{FF2B5EF4-FFF2-40B4-BE49-F238E27FC236}">
                <a16:creationId xmlns:a16="http://schemas.microsoft.com/office/drawing/2014/main" id="{9754F053-DBC4-4791-8A8A-6033F978461C}"/>
              </a:ext>
            </a:extLst>
          </p:cNvPr>
          <p:cNvSpPr txBox="1"/>
          <p:nvPr>
            <p:custDataLst>
              <p:tags r:id="rId20"/>
            </p:custDataLst>
          </p:nvPr>
        </p:nvSpPr>
        <p:spPr>
          <a:xfrm>
            <a:off x="12700" y="74255"/>
            <a:ext cx="0" cy="0"/>
          </a:xfrm>
          <a:prstGeom prst="rect">
            <a:avLst/>
          </a:prstGeom>
          <a:noFill/>
        </p:spPr>
        <p:txBody>
          <a:bodyPr vert="horz" wrap="square" lIns="0" tIns="0" rIns="0" bIns="0" rtlCol="0" anchor="ctr" anchorCtr="0">
            <a:spAutoFit/>
          </a:bodyPr>
          <a:lstStyle/>
          <a:p>
            <a:pPr algn="r"/>
            <a:endParaRPr lang="en-CA" sz="1000">
              <a:solidFill>
                <a:schemeClr val="dk2"/>
              </a:solidFill>
              <a:latin typeface="Calibri" panose="020F0502020204030204" pitchFamily="34" charset="0"/>
            </a:endParaRPr>
          </a:p>
        </p:txBody>
      </p:sp>
      <p:sp>
        <p:nvSpPr>
          <p:cNvPr id="43" name="OTLSHAPE_SLT_841807643449455d996b81934f4af5e3_EndDate" hidden="1">
            <a:extLst>
              <a:ext uri="{FF2B5EF4-FFF2-40B4-BE49-F238E27FC236}">
                <a16:creationId xmlns:a16="http://schemas.microsoft.com/office/drawing/2014/main" id="{90403824-BAE3-4A3F-9E84-8A6D72CC9FBE}"/>
              </a:ext>
            </a:extLst>
          </p:cNvPr>
          <p:cNvSpPr txBox="1"/>
          <p:nvPr>
            <p:custDataLst>
              <p:tags r:id="rId21"/>
            </p:custDataLst>
          </p:nvPr>
        </p:nvSpPr>
        <p:spPr>
          <a:xfrm>
            <a:off x="12700" y="74255"/>
            <a:ext cx="0" cy="0"/>
          </a:xfrm>
          <a:prstGeom prst="rect">
            <a:avLst/>
          </a:prstGeom>
          <a:noFill/>
        </p:spPr>
        <p:txBody>
          <a:bodyPr vert="horz" wrap="square" lIns="0" tIns="0" rIns="0" bIns="0" rtlCol="0" anchor="ctr" anchorCtr="0">
            <a:spAutoFit/>
          </a:bodyPr>
          <a:lstStyle/>
          <a:p>
            <a:pPr algn="r"/>
            <a:endParaRPr lang="en-CA" sz="1000">
              <a:solidFill>
                <a:schemeClr val="dk2"/>
              </a:solidFill>
              <a:latin typeface="Calibri" panose="020F0502020204030204" pitchFamily="34" charset="0"/>
            </a:endParaRPr>
          </a:p>
        </p:txBody>
      </p:sp>
      <p:sp>
        <p:nvSpPr>
          <p:cNvPr id="44" name="OTLSHAPE_SLT_841807643449455d996b81934f4af5e3_JoinedDate" hidden="1">
            <a:extLst>
              <a:ext uri="{FF2B5EF4-FFF2-40B4-BE49-F238E27FC236}">
                <a16:creationId xmlns:a16="http://schemas.microsoft.com/office/drawing/2014/main" id="{68377260-68B2-4037-B97B-F00B031E7565}"/>
              </a:ext>
            </a:extLst>
          </p:cNvPr>
          <p:cNvSpPr txBox="1"/>
          <p:nvPr>
            <p:custDataLst>
              <p:tags r:id="rId22"/>
            </p:custDataLst>
          </p:nvPr>
        </p:nvSpPr>
        <p:spPr>
          <a:xfrm>
            <a:off x="1915826" y="1340612"/>
            <a:ext cx="812800" cy="155025"/>
          </a:xfrm>
          <a:prstGeom prst="rect">
            <a:avLst/>
          </a:prstGeom>
          <a:noFill/>
        </p:spPr>
        <p:txBody>
          <a:bodyPr vert="horz" wrap="square" lIns="0" tIns="0" rIns="0" bIns="0" rtlCol="0" anchor="ctr" anchorCtr="0">
            <a:spAutoFit/>
          </a:bodyPr>
          <a:lstStyle/>
          <a:p>
            <a:pPr algn="r"/>
            <a:r>
              <a:rPr lang="en-CA" sz="1000" spc="-4">
                <a:solidFill>
                  <a:schemeClr val="dk2"/>
                </a:solidFill>
                <a:latin typeface="Calibri" panose="020F0502020204030204" pitchFamily="34" charset="0"/>
              </a:rPr>
              <a:t>Nov 23 - Feb 15</a:t>
            </a:r>
          </a:p>
        </p:txBody>
      </p:sp>
      <p:sp>
        <p:nvSpPr>
          <p:cNvPr id="48" name="OTLSHAPE_SLT_3917f43f51ee4a2d833c218093833a30_Duration" hidden="1">
            <a:extLst>
              <a:ext uri="{FF2B5EF4-FFF2-40B4-BE49-F238E27FC236}">
                <a16:creationId xmlns:a16="http://schemas.microsoft.com/office/drawing/2014/main" id="{E87ABBF6-E0EF-4061-A1BD-BB1D157B7322}"/>
              </a:ext>
            </a:extLst>
          </p:cNvPr>
          <p:cNvSpPr txBox="1"/>
          <p:nvPr>
            <p:custDataLst>
              <p:tags r:id="rId23"/>
            </p:custDataLst>
          </p:nvPr>
        </p:nvSpPr>
        <p:spPr>
          <a:xfrm>
            <a:off x="2625400" y="1655403"/>
            <a:ext cx="1905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61 d</a:t>
            </a:r>
          </a:p>
        </p:txBody>
      </p:sp>
      <p:sp>
        <p:nvSpPr>
          <p:cNvPr id="49" name="OTLSHAPE_SLT_3917f43f51ee4a2d833c218093833a30_TextPercentage" hidden="1">
            <a:extLst>
              <a:ext uri="{FF2B5EF4-FFF2-40B4-BE49-F238E27FC236}">
                <a16:creationId xmlns:a16="http://schemas.microsoft.com/office/drawing/2014/main" id="{2CB811C6-8EA0-44A2-AAD9-B39E5B39F4A4}"/>
              </a:ext>
            </a:extLst>
          </p:cNvPr>
          <p:cNvSpPr txBox="1"/>
          <p:nvPr>
            <p:custDataLst>
              <p:tags r:id="rId24"/>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50" name="OTLSHAPE_SLT_3917f43f51ee4a2d833c218093833a30_StartDate" hidden="1">
            <a:extLst>
              <a:ext uri="{FF2B5EF4-FFF2-40B4-BE49-F238E27FC236}">
                <a16:creationId xmlns:a16="http://schemas.microsoft.com/office/drawing/2014/main" id="{48F86E5C-7975-4AB3-A368-30EA74582CDA}"/>
              </a:ext>
            </a:extLst>
          </p:cNvPr>
          <p:cNvSpPr txBox="1"/>
          <p:nvPr>
            <p:custDataLst>
              <p:tags r:id="rId25"/>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51" name="OTLSHAPE_SLT_3917f43f51ee4a2d833c218093833a30_EndDate" hidden="1">
            <a:extLst>
              <a:ext uri="{FF2B5EF4-FFF2-40B4-BE49-F238E27FC236}">
                <a16:creationId xmlns:a16="http://schemas.microsoft.com/office/drawing/2014/main" id="{425984D5-05DC-4189-9ACB-0548D5A84FC6}"/>
              </a:ext>
            </a:extLst>
          </p:cNvPr>
          <p:cNvSpPr txBox="1"/>
          <p:nvPr>
            <p:custDataLst>
              <p:tags r:id="rId26"/>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52" name="OTLSHAPE_SLT_3917f43f51ee4a2d833c218093833a30_JoinedDate" hidden="1">
            <a:extLst>
              <a:ext uri="{FF2B5EF4-FFF2-40B4-BE49-F238E27FC236}">
                <a16:creationId xmlns:a16="http://schemas.microsoft.com/office/drawing/2014/main" id="{B168E673-379E-4C58-8A5F-F829B37DBC4D}"/>
              </a:ext>
            </a:extLst>
          </p:cNvPr>
          <p:cNvSpPr txBox="1"/>
          <p:nvPr>
            <p:custDataLst>
              <p:tags r:id="rId27"/>
            </p:custDataLst>
          </p:nvPr>
        </p:nvSpPr>
        <p:spPr>
          <a:xfrm>
            <a:off x="10085001" y="1655403"/>
            <a:ext cx="6477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Nov 20 - Feb 12</a:t>
            </a:r>
          </a:p>
        </p:txBody>
      </p:sp>
      <p:sp>
        <p:nvSpPr>
          <p:cNvPr id="63" name="OTLSHAPE_SLT_82a9c1ab96a246b59a5f4ee786e17575_TextPercentage" hidden="1">
            <a:extLst>
              <a:ext uri="{FF2B5EF4-FFF2-40B4-BE49-F238E27FC236}">
                <a16:creationId xmlns:a16="http://schemas.microsoft.com/office/drawing/2014/main" id="{95E2E39D-A136-4A85-BD4A-58D930EC0E2A}"/>
              </a:ext>
            </a:extLst>
          </p:cNvPr>
          <p:cNvSpPr txBox="1"/>
          <p:nvPr>
            <p:custDataLst>
              <p:tags r:id="rId28"/>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64" name="OTLSHAPE_SLT_82a9c1ab96a246b59a5f4ee786e17575_StartDate" hidden="1">
            <a:extLst>
              <a:ext uri="{FF2B5EF4-FFF2-40B4-BE49-F238E27FC236}">
                <a16:creationId xmlns:a16="http://schemas.microsoft.com/office/drawing/2014/main" id="{5EE7E427-B450-4621-8C27-7145973F702E}"/>
              </a:ext>
            </a:extLst>
          </p:cNvPr>
          <p:cNvSpPr txBox="1"/>
          <p:nvPr>
            <p:custDataLst>
              <p:tags r:id="rId29"/>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chemeClr val="dk2"/>
              </a:solidFill>
              <a:latin typeface="Calibri" panose="020F0502020204030204" pitchFamily="34" charset="0"/>
            </a:endParaRPr>
          </a:p>
        </p:txBody>
      </p:sp>
      <p:sp>
        <p:nvSpPr>
          <p:cNvPr id="65" name="OTLSHAPE_SLT_82a9c1ab96a246b59a5f4ee786e17575_EndDate" hidden="1">
            <a:extLst>
              <a:ext uri="{FF2B5EF4-FFF2-40B4-BE49-F238E27FC236}">
                <a16:creationId xmlns:a16="http://schemas.microsoft.com/office/drawing/2014/main" id="{7CB7FC39-A452-42B2-88E5-4C692A54D680}"/>
              </a:ext>
            </a:extLst>
          </p:cNvPr>
          <p:cNvSpPr txBox="1"/>
          <p:nvPr>
            <p:custDataLst>
              <p:tags r:id="rId30"/>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chemeClr val="dk2"/>
              </a:solidFill>
              <a:latin typeface="Calibri" panose="020F0502020204030204" pitchFamily="34" charset="0"/>
            </a:endParaRPr>
          </a:p>
        </p:txBody>
      </p:sp>
      <p:sp>
        <p:nvSpPr>
          <p:cNvPr id="66" name="OTLSHAPE_SLT_82a9c1ab96a246b59a5f4ee786e17575_JoinedDate" hidden="1">
            <a:extLst>
              <a:ext uri="{FF2B5EF4-FFF2-40B4-BE49-F238E27FC236}">
                <a16:creationId xmlns:a16="http://schemas.microsoft.com/office/drawing/2014/main" id="{1585D545-AAD4-48BA-BC86-66BACDBA0806}"/>
              </a:ext>
            </a:extLst>
          </p:cNvPr>
          <p:cNvSpPr txBox="1"/>
          <p:nvPr>
            <p:custDataLst>
              <p:tags r:id="rId31"/>
            </p:custDataLst>
          </p:nvPr>
        </p:nvSpPr>
        <p:spPr>
          <a:xfrm>
            <a:off x="1971537" y="2612136"/>
            <a:ext cx="749300" cy="155025"/>
          </a:xfrm>
          <a:prstGeom prst="rect">
            <a:avLst/>
          </a:prstGeom>
          <a:noFill/>
        </p:spPr>
        <p:txBody>
          <a:bodyPr vert="horz" wrap="square" lIns="0" tIns="0" rIns="0" bIns="0" rtlCol="0" anchor="ctr" anchorCtr="0">
            <a:spAutoFit/>
          </a:bodyPr>
          <a:lstStyle/>
          <a:p>
            <a:r>
              <a:rPr lang="en-CA" sz="1000" spc="-4">
                <a:solidFill>
                  <a:schemeClr val="dk2"/>
                </a:solidFill>
                <a:latin typeface="Calibri" panose="020F0502020204030204" pitchFamily="34" charset="0"/>
              </a:rPr>
              <a:t>Nov 23 - Dec 7</a:t>
            </a:r>
          </a:p>
        </p:txBody>
      </p:sp>
      <p:sp>
        <p:nvSpPr>
          <p:cNvPr id="71" name="OTLSHAPE_SLT_58f0d2c9b44344348c6b6ede487aebe0_TextPercentage" hidden="1">
            <a:extLst>
              <a:ext uri="{FF2B5EF4-FFF2-40B4-BE49-F238E27FC236}">
                <a16:creationId xmlns:a16="http://schemas.microsoft.com/office/drawing/2014/main" id="{3610152D-274C-4A47-8D77-DFE3D3713BA2}"/>
              </a:ext>
            </a:extLst>
          </p:cNvPr>
          <p:cNvSpPr txBox="1"/>
          <p:nvPr>
            <p:custDataLst>
              <p:tags r:id="rId32"/>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72" name="OTLSHAPE_SLT_58f0d2c9b44344348c6b6ede487aebe0_StartDate" hidden="1">
            <a:extLst>
              <a:ext uri="{FF2B5EF4-FFF2-40B4-BE49-F238E27FC236}">
                <a16:creationId xmlns:a16="http://schemas.microsoft.com/office/drawing/2014/main" id="{615BEF28-E6D8-48FB-A16C-97001E3EDA32}"/>
              </a:ext>
            </a:extLst>
          </p:cNvPr>
          <p:cNvSpPr txBox="1"/>
          <p:nvPr>
            <p:custDataLst>
              <p:tags r:id="rId33"/>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1D1A1D"/>
              </a:solidFill>
              <a:latin typeface="Corbel" panose="020B0503020204020204" pitchFamily="34" charset="0"/>
            </a:endParaRPr>
          </a:p>
        </p:txBody>
      </p:sp>
      <p:sp>
        <p:nvSpPr>
          <p:cNvPr id="73" name="OTLSHAPE_SLT_58f0d2c9b44344348c6b6ede487aebe0_EndDate" hidden="1">
            <a:extLst>
              <a:ext uri="{FF2B5EF4-FFF2-40B4-BE49-F238E27FC236}">
                <a16:creationId xmlns:a16="http://schemas.microsoft.com/office/drawing/2014/main" id="{A14DDCC8-2008-4E25-8C4B-3DFF0C9F68A0}"/>
              </a:ext>
            </a:extLst>
          </p:cNvPr>
          <p:cNvSpPr txBox="1"/>
          <p:nvPr>
            <p:custDataLst>
              <p:tags r:id="rId34"/>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1D1A1D"/>
              </a:solidFill>
              <a:latin typeface="Corbel" panose="020B0503020204020204" pitchFamily="34" charset="0"/>
            </a:endParaRPr>
          </a:p>
        </p:txBody>
      </p:sp>
      <p:sp>
        <p:nvSpPr>
          <p:cNvPr id="74" name="OTLSHAPE_SLT_58f0d2c9b44344348c6b6ede487aebe0_JoinedDate" hidden="1">
            <a:extLst>
              <a:ext uri="{FF2B5EF4-FFF2-40B4-BE49-F238E27FC236}">
                <a16:creationId xmlns:a16="http://schemas.microsoft.com/office/drawing/2014/main" id="{0AA92BE4-9D2B-418B-A391-697CE05DF18E}"/>
              </a:ext>
            </a:extLst>
          </p:cNvPr>
          <p:cNvSpPr txBox="1"/>
          <p:nvPr>
            <p:custDataLst>
              <p:tags r:id="rId35"/>
            </p:custDataLst>
          </p:nvPr>
        </p:nvSpPr>
        <p:spPr>
          <a:xfrm>
            <a:off x="1896438" y="2820755"/>
            <a:ext cx="825500" cy="155025"/>
          </a:xfrm>
          <a:prstGeom prst="rect">
            <a:avLst/>
          </a:prstGeom>
          <a:noFill/>
        </p:spPr>
        <p:txBody>
          <a:bodyPr vert="horz" wrap="square" lIns="0" tIns="0" rIns="0" bIns="0" rtlCol="0" anchor="ctr" anchorCtr="0">
            <a:spAutoFit/>
          </a:bodyPr>
          <a:lstStyle/>
          <a:p>
            <a:r>
              <a:rPr lang="en-CA" sz="1000" spc="-4">
                <a:solidFill>
                  <a:srgbClr val="1D1A1D"/>
                </a:solidFill>
                <a:latin typeface="Corbel" panose="020B0503020204020204" pitchFamily="34" charset="0"/>
              </a:rPr>
              <a:t>Nov 23 - Nov 25</a:t>
            </a:r>
          </a:p>
        </p:txBody>
      </p:sp>
      <p:sp>
        <p:nvSpPr>
          <p:cNvPr id="78" name="OTLSHAPE_SLT_19af5466123a4a1d942ea83ed19b0dbc_Duration" hidden="1">
            <a:extLst>
              <a:ext uri="{FF2B5EF4-FFF2-40B4-BE49-F238E27FC236}">
                <a16:creationId xmlns:a16="http://schemas.microsoft.com/office/drawing/2014/main" id="{3DF43A44-902E-4FC4-958A-76D32CC41C6E}"/>
              </a:ext>
            </a:extLst>
          </p:cNvPr>
          <p:cNvSpPr txBox="1"/>
          <p:nvPr>
            <p:custDataLst>
              <p:tags r:id="rId36"/>
            </p:custDataLst>
          </p:nvPr>
        </p:nvSpPr>
        <p:spPr>
          <a:xfrm>
            <a:off x="3636128" y="2896023"/>
            <a:ext cx="139700" cy="124037"/>
          </a:xfrm>
          <a:prstGeom prst="rect">
            <a:avLst/>
          </a:prstGeom>
          <a:noFill/>
        </p:spPr>
        <p:txBody>
          <a:bodyPr vert="horz" wrap="square" lIns="0" tIns="0" rIns="0" bIns="0" rtlCol="0" anchor="ctr" anchorCtr="0">
            <a:spAutoFit/>
          </a:bodyPr>
          <a:lstStyle/>
          <a:p>
            <a:r>
              <a:rPr lang="en-CA" sz="800">
                <a:solidFill>
                  <a:srgbClr val="475A6B"/>
                </a:solidFill>
                <a:latin typeface="Calibri" panose="020F0502020204030204" pitchFamily="34" charset="0"/>
              </a:rPr>
              <a:t>8 d</a:t>
            </a:r>
          </a:p>
        </p:txBody>
      </p:sp>
      <p:sp>
        <p:nvSpPr>
          <p:cNvPr id="79" name="OTLSHAPE_SLT_19af5466123a4a1d942ea83ed19b0dbc_TextPercentage" hidden="1">
            <a:extLst>
              <a:ext uri="{FF2B5EF4-FFF2-40B4-BE49-F238E27FC236}">
                <a16:creationId xmlns:a16="http://schemas.microsoft.com/office/drawing/2014/main" id="{DCDC434D-DB04-4062-BF10-9C5F47DF5C52}"/>
              </a:ext>
            </a:extLst>
          </p:cNvPr>
          <p:cNvSpPr txBox="1"/>
          <p:nvPr>
            <p:custDataLst>
              <p:tags r:id="rId37"/>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80" name="OTLSHAPE_SLT_19af5466123a4a1d942ea83ed19b0dbc_StartDate" hidden="1">
            <a:extLst>
              <a:ext uri="{FF2B5EF4-FFF2-40B4-BE49-F238E27FC236}">
                <a16:creationId xmlns:a16="http://schemas.microsoft.com/office/drawing/2014/main" id="{14718430-39E5-46AF-8A3C-75A7277E5ECD}"/>
              </a:ext>
            </a:extLst>
          </p:cNvPr>
          <p:cNvSpPr txBox="1"/>
          <p:nvPr>
            <p:custDataLst>
              <p:tags r:id="rId38"/>
            </p:custDataLst>
          </p:nvPr>
        </p:nvSpPr>
        <p:spPr>
          <a:xfrm>
            <a:off x="12700" y="-64244"/>
            <a:ext cx="0" cy="0"/>
          </a:xfrm>
          <a:prstGeom prst="rect">
            <a:avLst/>
          </a:prstGeom>
          <a:noFill/>
        </p:spPr>
        <p:txBody>
          <a:bodyPr vert="horz" wrap="square" lIns="0" tIns="0" rIns="0" bIns="0" rtlCol="0" anchor="ctr" anchorCtr="0">
            <a:spAutoFit/>
          </a:bodyPr>
          <a:lstStyle/>
          <a:p>
            <a:endParaRPr lang="en-CA" sz="800" b="1">
              <a:solidFill>
                <a:schemeClr val="dk2"/>
              </a:solidFill>
              <a:latin typeface="Calibri" panose="020F0502020204030204" pitchFamily="34" charset="0"/>
            </a:endParaRPr>
          </a:p>
        </p:txBody>
      </p:sp>
      <p:sp>
        <p:nvSpPr>
          <p:cNvPr id="81" name="OTLSHAPE_SLT_19af5466123a4a1d942ea83ed19b0dbc_EndDate" hidden="1">
            <a:extLst>
              <a:ext uri="{FF2B5EF4-FFF2-40B4-BE49-F238E27FC236}">
                <a16:creationId xmlns:a16="http://schemas.microsoft.com/office/drawing/2014/main" id="{7619D419-91C6-4824-8C8A-7F42E329D868}"/>
              </a:ext>
            </a:extLst>
          </p:cNvPr>
          <p:cNvSpPr txBox="1"/>
          <p:nvPr>
            <p:custDataLst>
              <p:tags r:id="rId39"/>
            </p:custDataLst>
          </p:nvPr>
        </p:nvSpPr>
        <p:spPr>
          <a:xfrm>
            <a:off x="12700" y="-64244"/>
            <a:ext cx="0" cy="0"/>
          </a:xfrm>
          <a:prstGeom prst="rect">
            <a:avLst/>
          </a:prstGeom>
          <a:noFill/>
        </p:spPr>
        <p:txBody>
          <a:bodyPr vert="horz" wrap="square" lIns="0" tIns="0" rIns="0" bIns="0" rtlCol="0" anchor="ctr" anchorCtr="0">
            <a:spAutoFit/>
          </a:bodyPr>
          <a:lstStyle/>
          <a:p>
            <a:endParaRPr lang="en-CA" sz="800" b="1">
              <a:solidFill>
                <a:schemeClr val="dk2"/>
              </a:solidFill>
              <a:latin typeface="Calibri" panose="020F0502020204030204" pitchFamily="34" charset="0"/>
            </a:endParaRPr>
          </a:p>
        </p:txBody>
      </p:sp>
      <p:sp>
        <p:nvSpPr>
          <p:cNvPr id="87" name="OTLSHAPE_SLT_486231ca311e4b009464330db4c512f7_TextPercentage" hidden="1">
            <a:extLst>
              <a:ext uri="{FF2B5EF4-FFF2-40B4-BE49-F238E27FC236}">
                <a16:creationId xmlns:a16="http://schemas.microsoft.com/office/drawing/2014/main" id="{01D224CD-6AA4-4FAF-9092-2533E1E435C2}"/>
              </a:ext>
            </a:extLst>
          </p:cNvPr>
          <p:cNvSpPr txBox="1"/>
          <p:nvPr>
            <p:custDataLst>
              <p:tags r:id="rId40"/>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88" name="OTLSHAPE_SLT_486231ca311e4b009464330db4c512f7_StartDate" hidden="1">
            <a:extLst>
              <a:ext uri="{FF2B5EF4-FFF2-40B4-BE49-F238E27FC236}">
                <a16:creationId xmlns:a16="http://schemas.microsoft.com/office/drawing/2014/main" id="{34F6D0AC-5516-4413-A795-FED9AF5D54CE}"/>
              </a:ext>
            </a:extLst>
          </p:cNvPr>
          <p:cNvSpPr txBox="1"/>
          <p:nvPr>
            <p:custDataLst>
              <p:tags r:id="rId41"/>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89" name="OTLSHAPE_SLT_486231ca311e4b009464330db4c512f7_EndDate" hidden="1">
            <a:extLst>
              <a:ext uri="{FF2B5EF4-FFF2-40B4-BE49-F238E27FC236}">
                <a16:creationId xmlns:a16="http://schemas.microsoft.com/office/drawing/2014/main" id="{480128AF-C5DB-4D71-8A76-710DDFDD4FD8}"/>
              </a:ext>
            </a:extLst>
          </p:cNvPr>
          <p:cNvSpPr txBox="1"/>
          <p:nvPr>
            <p:custDataLst>
              <p:tags r:id="rId42"/>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01" name="OTLSHAPE_SLT_7b422e3feaab483fbc5de5276981cbed_TextPercentage" hidden="1">
            <a:extLst>
              <a:ext uri="{FF2B5EF4-FFF2-40B4-BE49-F238E27FC236}">
                <a16:creationId xmlns:a16="http://schemas.microsoft.com/office/drawing/2014/main" id="{D10B0D34-E327-4C55-86EA-81AF7846289C}"/>
              </a:ext>
            </a:extLst>
          </p:cNvPr>
          <p:cNvSpPr txBox="1"/>
          <p:nvPr>
            <p:custDataLst>
              <p:tags r:id="rId43"/>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02" name="OTLSHAPE_SLT_7b422e3feaab483fbc5de5276981cbed_StartDate" hidden="1">
            <a:extLst>
              <a:ext uri="{FF2B5EF4-FFF2-40B4-BE49-F238E27FC236}">
                <a16:creationId xmlns:a16="http://schemas.microsoft.com/office/drawing/2014/main" id="{3E8B3A12-4889-4271-BA85-AF84F76D6448}"/>
              </a:ext>
            </a:extLst>
          </p:cNvPr>
          <p:cNvSpPr txBox="1"/>
          <p:nvPr>
            <p:custDataLst>
              <p:tags r:id="rId44"/>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03" name="OTLSHAPE_SLT_7b422e3feaab483fbc5de5276981cbed_EndDate" hidden="1">
            <a:extLst>
              <a:ext uri="{FF2B5EF4-FFF2-40B4-BE49-F238E27FC236}">
                <a16:creationId xmlns:a16="http://schemas.microsoft.com/office/drawing/2014/main" id="{D875A289-C5AF-412D-8ADD-EB0135A11D59}"/>
              </a:ext>
            </a:extLst>
          </p:cNvPr>
          <p:cNvSpPr txBox="1"/>
          <p:nvPr>
            <p:custDataLst>
              <p:tags r:id="rId45"/>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04" name="OTLSHAPE_SLT_7b422e3feaab483fbc5de5276981cbed_JoinedDate" hidden="1">
            <a:extLst>
              <a:ext uri="{FF2B5EF4-FFF2-40B4-BE49-F238E27FC236}">
                <a16:creationId xmlns:a16="http://schemas.microsoft.com/office/drawing/2014/main" id="{98A20A31-2DC8-4AD9-A3EF-1EC39624176D}"/>
              </a:ext>
            </a:extLst>
          </p:cNvPr>
          <p:cNvSpPr txBox="1"/>
          <p:nvPr>
            <p:custDataLst>
              <p:tags r:id="rId46"/>
            </p:custDataLst>
          </p:nvPr>
        </p:nvSpPr>
        <p:spPr>
          <a:xfrm>
            <a:off x="5355481" y="3890222"/>
            <a:ext cx="5969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Dec 9 - Dec 18</a:t>
            </a:r>
          </a:p>
        </p:txBody>
      </p:sp>
      <p:sp>
        <p:nvSpPr>
          <p:cNvPr id="109" name="OTLSHAPE_SLT_5e56ad8875c9453c8d097c8a42280b2e_TextPercentage" hidden="1">
            <a:extLst>
              <a:ext uri="{FF2B5EF4-FFF2-40B4-BE49-F238E27FC236}">
                <a16:creationId xmlns:a16="http://schemas.microsoft.com/office/drawing/2014/main" id="{D3D41D82-0564-4D60-9C24-8C368A4BC7F7}"/>
              </a:ext>
            </a:extLst>
          </p:cNvPr>
          <p:cNvSpPr txBox="1"/>
          <p:nvPr>
            <p:custDataLst>
              <p:tags r:id="rId47"/>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10" name="OTLSHAPE_SLT_5e56ad8875c9453c8d097c8a42280b2e_StartDate" hidden="1">
            <a:extLst>
              <a:ext uri="{FF2B5EF4-FFF2-40B4-BE49-F238E27FC236}">
                <a16:creationId xmlns:a16="http://schemas.microsoft.com/office/drawing/2014/main" id="{6817F0B7-46CB-4E8E-B3CF-8D950C84EFAF}"/>
              </a:ext>
            </a:extLst>
          </p:cNvPr>
          <p:cNvSpPr txBox="1"/>
          <p:nvPr>
            <p:custDataLst>
              <p:tags r:id="rId48"/>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11" name="OTLSHAPE_SLT_5e56ad8875c9453c8d097c8a42280b2e_EndDate" hidden="1">
            <a:extLst>
              <a:ext uri="{FF2B5EF4-FFF2-40B4-BE49-F238E27FC236}">
                <a16:creationId xmlns:a16="http://schemas.microsoft.com/office/drawing/2014/main" id="{640284CC-E0A7-4150-A1D8-E77C261B70F2}"/>
              </a:ext>
            </a:extLst>
          </p:cNvPr>
          <p:cNvSpPr txBox="1"/>
          <p:nvPr>
            <p:custDataLst>
              <p:tags r:id="rId49"/>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16" name="OTLSHAPE_SLT_6eb22ef33e7a46a5b1f5316f30f84ffc_Duration" hidden="1">
            <a:extLst>
              <a:ext uri="{FF2B5EF4-FFF2-40B4-BE49-F238E27FC236}">
                <a16:creationId xmlns:a16="http://schemas.microsoft.com/office/drawing/2014/main" id="{21534CB6-5CBC-4A59-95E1-97BBDE5034DD}"/>
              </a:ext>
            </a:extLst>
          </p:cNvPr>
          <p:cNvSpPr txBox="1"/>
          <p:nvPr>
            <p:custDataLst>
              <p:tags r:id="rId50"/>
            </p:custDataLst>
          </p:nvPr>
        </p:nvSpPr>
        <p:spPr>
          <a:xfrm>
            <a:off x="4652337" y="4262459"/>
            <a:ext cx="1905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30 d</a:t>
            </a:r>
          </a:p>
        </p:txBody>
      </p:sp>
      <p:sp>
        <p:nvSpPr>
          <p:cNvPr id="117" name="OTLSHAPE_SLT_6eb22ef33e7a46a5b1f5316f30f84ffc_TextPercentage" hidden="1">
            <a:extLst>
              <a:ext uri="{FF2B5EF4-FFF2-40B4-BE49-F238E27FC236}">
                <a16:creationId xmlns:a16="http://schemas.microsoft.com/office/drawing/2014/main" id="{94046E1C-031C-40CE-84D6-3628D72DB769}"/>
              </a:ext>
            </a:extLst>
          </p:cNvPr>
          <p:cNvSpPr txBox="1"/>
          <p:nvPr>
            <p:custDataLst>
              <p:tags r:id="rId51"/>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18" name="OTLSHAPE_SLT_6eb22ef33e7a46a5b1f5316f30f84ffc_StartDate" hidden="1">
            <a:extLst>
              <a:ext uri="{FF2B5EF4-FFF2-40B4-BE49-F238E27FC236}">
                <a16:creationId xmlns:a16="http://schemas.microsoft.com/office/drawing/2014/main" id="{98D79ECA-6E39-418F-80B7-C54D28CE250F}"/>
              </a:ext>
            </a:extLst>
          </p:cNvPr>
          <p:cNvSpPr txBox="1"/>
          <p:nvPr>
            <p:custDataLst>
              <p:tags r:id="rId52"/>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19" name="OTLSHAPE_SLT_6eb22ef33e7a46a5b1f5316f30f84ffc_EndDate" hidden="1">
            <a:extLst>
              <a:ext uri="{FF2B5EF4-FFF2-40B4-BE49-F238E27FC236}">
                <a16:creationId xmlns:a16="http://schemas.microsoft.com/office/drawing/2014/main" id="{E01FF946-6F62-47AC-9FBF-2F4A87B12F80}"/>
              </a:ext>
            </a:extLst>
          </p:cNvPr>
          <p:cNvSpPr txBox="1"/>
          <p:nvPr>
            <p:custDataLst>
              <p:tags r:id="rId53"/>
            </p:custDataLst>
          </p:nvPr>
        </p:nvSpPr>
        <p:spPr>
          <a:xfrm>
            <a:off x="12700" y="12700"/>
            <a:ext cx="0" cy="0"/>
          </a:xfrm>
          <a:prstGeom prst="rect">
            <a:avLst/>
          </a:prstGeom>
          <a:noFill/>
        </p:spPr>
        <p:txBody>
          <a:bodyPr vert="horz" wrap="square" lIns="0" tIns="0" rIns="0" bIns="0" rtlCol="0" anchor="ctr" anchorCtr="0">
            <a:spAutoFit/>
          </a:bodyPr>
          <a:lstStyle/>
          <a:p>
            <a:endParaRPr lang="en-CA" sz="800">
              <a:solidFill>
                <a:srgbClr val="A5B592"/>
              </a:solidFill>
              <a:latin typeface="Calibri" panose="020F0502020204030204" pitchFamily="34" charset="0"/>
            </a:endParaRPr>
          </a:p>
        </p:txBody>
      </p:sp>
      <p:sp>
        <p:nvSpPr>
          <p:cNvPr id="120" name="OTLSHAPE_SLT_6eb22ef33e7a46a5b1f5316f30f84ffc_JoinedDate" hidden="1">
            <a:extLst>
              <a:ext uri="{FF2B5EF4-FFF2-40B4-BE49-F238E27FC236}">
                <a16:creationId xmlns:a16="http://schemas.microsoft.com/office/drawing/2014/main" id="{08D86640-C407-4DFF-A10E-F451E78CEFB2}"/>
              </a:ext>
            </a:extLst>
          </p:cNvPr>
          <p:cNvSpPr txBox="1"/>
          <p:nvPr>
            <p:custDataLst>
              <p:tags r:id="rId54"/>
            </p:custDataLst>
          </p:nvPr>
        </p:nvSpPr>
        <p:spPr>
          <a:xfrm>
            <a:off x="8311431" y="4262459"/>
            <a:ext cx="622300" cy="124037"/>
          </a:xfrm>
          <a:prstGeom prst="rect">
            <a:avLst/>
          </a:prstGeom>
          <a:noFill/>
        </p:spPr>
        <p:txBody>
          <a:bodyPr vert="horz" wrap="square" lIns="0" tIns="0" rIns="0" bIns="0" rtlCol="0" anchor="ctr" anchorCtr="0">
            <a:spAutoFit/>
          </a:bodyPr>
          <a:lstStyle/>
          <a:p>
            <a:r>
              <a:rPr lang="en-CA" sz="800" dirty="0">
                <a:solidFill>
                  <a:srgbClr val="A5B592"/>
                </a:solidFill>
                <a:latin typeface="Calibri" panose="020F0502020204030204" pitchFamily="34" charset="0"/>
              </a:rPr>
              <a:t>Dec 14 - Jan 22</a:t>
            </a:r>
          </a:p>
        </p:txBody>
      </p:sp>
      <p:sp>
        <p:nvSpPr>
          <p:cNvPr id="125" name="OTLSHAPE_SLT_6b0845940d9a4b14882e6c3f5490c4db_TextPercentage" hidden="1">
            <a:extLst>
              <a:ext uri="{FF2B5EF4-FFF2-40B4-BE49-F238E27FC236}">
                <a16:creationId xmlns:a16="http://schemas.microsoft.com/office/drawing/2014/main" id="{FF6E5BE5-4713-4D11-8927-2FC4D4E1B32C}"/>
              </a:ext>
            </a:extLst>
          </p:cNvPr>
          <p:cNvSpPr txBox="1"/>
          <p:nvPr>
            <p:custDataLst>
              <p:tags r:id="rId55"/>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26" name="OTLSHAPE_SLT_6b0845940d9a4b14882e6c3f5490c4db_StartDate" hidden="1">
            <a:extLst>
              <a:ext uri="{FF2B5EF4-FFF2-40B4-BE49-F238E27FC236}">
                <a16:creationId xmlns:a16="http://schemas.microsoft.com/office/drawing/2014/main" id="{31AA0061-D4D3-4D88-BED2-B59A68C8DEDC}"/>
              </a:ext>
            </a:extLst>
          </p:cNvPr>
          <p:cNvSpPr txBox="1"/>
          <p:nvPr>
            <p:custDataLst>
              <p:tags r:id="rId56"/>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27" name="OTLSHAPE_SLT_6b0845940d9a4b14882e6c3f5490c4db_EndDate" hidden="1">
            <a:extLst>
              <a:ext uri="{FF2B5EF4-FFF2-40B4-BE49-F238E27FC236}">
                <a16:creationId xmlns:a16="http://schemas.microsoft.com/office/drawing/2014/main" id="{0F478797-94D6-4EEB-AA3F-AA2D40083A5B}"/>
              </a:ext>
            </a:extLst>
          </p:cNvPr>
          <p:cNvSpPr txBox="1"/>
          <p:nvPr>
            <p:custDataLst>
              <p:tags r:id="rId57"/>
            </p:custDataLst>
          </p:nvPr>
        </p:nvSpPr>
        <p:spPr>
          <a:xfrm>
            <a:off x="12700" y="-48855"/>
            <a:ext cx="0" cy="0"/>
          </a:xfrm>
          <a:prstGeom prst="rect">
            <a:avLst/>
          </a:prstGeom>
          <a:noFill/>
        </p:spPr>
        <p:txBody>
          <a:bodyPr vert="horz" wrap="square" lIns="0" tIns="0" rIns="0" bIns="0" rtlCol="0" anchor="ctr" anchorCtr="0">
            <a:spAutoFit/>
          </a:bodyPr>
          <a:lstStyle/>
          <a:p>
            <a:endParaRPr lang="en-CA" sz="800" b="1">
              <a:solidFill>
                <a:srgbClr val="A5B592"/>
              </a:solidFill>
              <a:latin typeface="Calibri" panose="020F0502020204030204" pitchFamily="34" charset="0"/>
            </a:endParaRPr>
          </a:p>
        </p:txBody>
      </p:sp>
      <p:sp>
        <p:nvSpPr>
          <p:cNvPr id="135" name="OTLSHAPE_SLT_2db7a4f264334ba7a64c462ca83e304e_Duration" hidden="1">
            <a:extLst>
              <a:ext uri="{FF2B5EF4-FFF2-40B4-BE49-F238E27FC236}">
                <a16:creationId xmlns:a16="http://schemas.microsoft.com/office/drawing/2014/main" id="{4ACB5532-1013-491C-A3B6-959B7EB3147F}"/>
              </a:ext>
            </a:extLst>
          </p:cNvPr>
          <p:cNvSpPr txBox="1"/>
          <p:nvPr>
            <p:custDataLst>
              <p:tags r:id="rId58"/>
            </p:custDataLst>
          </p:nvPr>
        </p:nvSpPr>
        <p:spPr>
          <a:xfrm>
            <a:off x="8128770" y="5018320"/>
            <a:ext cx="1905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11 d</a:t>
            </a:r>
          </a:p>
        </p:txBody>
      </p:sp>
      <p:sp>
        <p:nvSpPr>
          <p:cNvPr id="136" name="OTLSHAPE_SLT_2db7a4f264334ba7a64c462ca83e304e_TextPercentage" hidden="1">
            <a:extLst>
              <a:ext uri="{FF2B5EF4-FFF2-40B4-BE49-F238E27FC236}">
                <a16:creationId xmlns:a16="http://schemas.microsoft.com/office/drawing/2014/main" id="{F1AD6A4C-7EF0-4B68-8AEB-81BF939BF049}"/>
              </a:ext>
            </a:extLst>
          </p:cNvPr>
          <p:cNvSpPr txBox="1"/>
          <p:nvPr>
            <p:custDataLst>
              <p:tags r:id="rId59"/>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39" name="OTLSHAPE_SLT_2db7a4f264334ba7a64c462ca83e304e_JoinedDate" hidden="1">
            <a:extLst>
              <a:ext uri="{FF2B5EF4-FFF2-40B4-BE49-F238E27FC236}">
                <a16:creationId xmlns:a16="http://schemas.microsoft.com/office/drawing/2014/main" id="{5AF2F8E2-50A9-4F95-8C0A-8A82FA527619}"/>
              </a:ext>
            </a:extLst>
          </p:cNvPr>
          <p:cNvSpPr txBox="1"/>
          <p:nvPr>
            <p:custDataLst>
              <p:tags r:id="rId60"/>
            </p:custDataLst>
          </p:nvPr>
        </p:nvSpPr>
        <p:spPr>
          <a:xfrm>
            <a:off x="7919496" y="5018320"/>
            <a:ext cx="0" cy="0"/>
          </a:xfrm>
          <a:prstGeom prst="rect">
            <a:avLst/>
          </a:prstGeom>
          <a:noFill/>
        </p:spPr>
        <p:txBody>
          <a:bodyPr vert="horz" wrap="square" lIns="0" tIns="0" rIns="0" bIns="0" rtlCol="0" anchor="ctr" anchorCtr="0">
            <a:spAutoFit/>
          </a:bodyPr>
          <a:lstStyle/>
          <a:p>
            <a:pPr algn="ctr"/>
            <a:endParaRPr lang="en-CA" sz="800" dirty="0">
              <a:solidFill>
                <a:srgbClr val="A5B592"/>
              </a:solidFill>
              <a:latin typeface="Calibri" panose="020F0502020204030204" pitchFamily="34" charset="0"/>
            </a:endParaRPr>
          </a:p>
        </p:txBody>
      </p:sp>
      <p:sp>
        <p:nvSpPr>
          <p:cNvPr id="146" name="OTLSHAPE_SLT_05cb8d98f1934247aa98a16a9cfa3af4_Duration" hidden="1">
            <a:extLst>
              <a:ext uri="{FF2B5EF4-FFF2-40B4-BE49-F238E27FC236}">
                <a16:creationId xmlns:a16="http://schemas.microsoft.com/office/drawing/2014/main" id="{2001D886-DF35-4C35-976D-3BDB54605288}"/>
              </a:ext>
            </a:extLst>
          </p:cNvPr>
          <p:cNvSpPr txBox="1"/>
          <p:nvPr>
            <p:custDataLst>
              <p:tags r:id="rId61"/>
            </p:custDataLst>
          </p:nvPr>
        </p:nvSpPr>
        <p:spPr>
          <a:xfrm>
            <a:off x="7354920" y="5440045"/>
            <a:ext cx="1905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11 d</a:t>
            </a:r>
          </a:p>
        </p:txBody>
      </p:sp>
      <p:sp>
        <p:nvSpPr>
          <p:cNvPr id="147" name="OTLSHAPE_SLT_05cb8d98f1934247aa98a16a9cfa3af4_TextPercentage" hidden="1">
            <a:extLst>
              <a:ext uri="{FF2B5EF4-FFF2-40B4-BE49-F238E27FC236}">
                <a16:creationId xmlns:a16="http://schemas.microsoft.com/office/drawing/2014/main" id="{22A07AC1-1D67-4993-B713-2E959F7C3973}"/>
              </a:ext>
            </a:extLst>
          </p:cNvPr>
          <p:cNvSpPr txBox="1"/>
          <p:nvPr>
            <p:custDataLst>
              <p:tags r:id="rId62"/>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50" name="OTLSHAPE_SLT_05cb8d98f1934247aa98a16a9cfa3af4_JoinedDate" hidden="1">
            <a:extLst>
              <a:ext uri="{FF2B5EF4-FFF2-40B4-BE49-F238E27FC236}">
                <a16:creationId xmlns:a16="http://schemas.microsoft.com/office/drawing/2014/main" id="{496935F8-8D48-4582-82D9-62C9B41B51D4}"/>
              </a:ext>
            </a:extLst>
          </p:cNvPr>
          <p:cNvSpPr txBox="1"/>
          <p:nvPr>
            <p:custDataLst>
              <p:tags r:id="rId63"/>
            </p:custDataLst>
          </p:nvPr>
        </p:nvSpPr>
        <p:spPr>
          <a:xfrm>
            <a:off x="8902621" y="5440045"/>
            <a:ext cx="0" cy="0"/>
          </a:xfrm>
          <a:prstGeom prst="rect">
            <a:avLst/>
          </a:prstGeom>
          <a:noFill/>
        </p:spPr>
        <p:txBody>
          <a:bodyPr vert="horz" wrap="square" lIns="0" tIns="0" rIns="0" bIns="0" rtlCol="0" anchor="ctr" anchorCtr="0">
            <a:spAutoFit/>
          </a:bodyPr>
          <a:lstStyle/>
          <a:p>
            <a:pPr algn="ctr"/>
            <a:endParaRPr lang="en-CA" sz="800">
              <a:solidFill>
                <a:srgbClr val="A5B592"/>
              </a:solidFill>
              <a:latin typeface="Calibri" panose="020F0502020204030204" pitchFamily="34" charset="0"/>
            </a:endParaRPr>
          </a:p>
        </p:txBody>
      </p:sp>
      <p:sp>
        <p:nvSpPr>
          <p:cNvPr id="160" name="OTLSHAPE_SLT_5bc2e4b6825c42aaafbc40eab6641700_Duration" hidden="1">
            <a:extLst>
              <a:ext uri="{FF2B5EF4-FFF2-40B4-BE49-F238E27FC236}">
                <a16:creationId xmlns:a16="http://schemas.microsoft.com/office/drawing/2014/main" id="{762802D2-9F4E-4330-86C7-B40641A4D9A7}"/>
              </a:ext>
            </a:extLst>
          </p:cNvPr>
          <p:cNvSpPr txBox="1"/>
          <p:nvPr>
            <p:custDataLst>
              <p:tags r:id="rId64"/>
            </p:custDataLst>
          </p:nvPr>
        </p:nvSpPr>
        <p:spPr>
          <a:xfrm>
            <a:off x="8250955" y="6227106"/>
            <a:ext cx="1397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5 d</a:t>
            </a:r>
          </a:p>
        </p:txBody>
      </p:sp>
      <p:sp>
        <p:nvSpPr>
          <p:cNvPr id="161" name="OTLSHAPE_SLT_5bc2e4b6825c42aaafbc40eab6641700_TextPercentage" hidden="1">
            <a:extLst>
              <a:ext uri="{FF2B5EF4-FFF2-40B4-BE49-F238E27FC236}">
                <a16:creationId xmlns:a16="http://schemas.microsoft.com/office/drawing/2014/main" id="{8B7D51A4-818D-4CED-B8BF-A16753B3C406}"/>
              </a:ext>
            </a:extLst>
          </p:cNvPr>
          <p:cNvSpPr txBox="1"/>
          <p:nvPr>
            <p:custDataLst>
              <p:tags r:id="rId65"/>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64" name="OTLSHAPE_SLT_5bc2e4b6825c42aaafbc40eab6641700_JoinedDate" hidden="1">
            <a:extLst>
              <a:ext uri="{FF2B5EF4-FFF2-40B4-BE49-F238E27FC236}">
                <a16:creationId xmlns:a16="http://schemas.microsoft.com/office/drawing/2014/main" id="{79B99B40-E336-494F-B499-64B83018F500}"/>
              </a:ext>
            </a:extLst>
          </p:cNvPr>
          <p:cNvSpPr txBox="1"/>
          <p:nvPr>
            <p:custDataLst>
              <p:tags r:id="rId66"/>
            </p:custDataLst>
          </p:nvPr>
        </p:nvSpPr>
        <p:spPr>
          <a:xfrm>
            <a:off x="8902621" y="6227106"/>
            <a:ext cx="0" cy="0"/>
          </a:xfrm>
          <a:prstGeom prst="rect">
            <a:avLst/>
          </a:prstGeom>
          <a:noFill/>
        </p:spPr>
        <p:txBody>
          <a:bodyPr vert="horz" wrap="square" lIns="0" tIns="0" rIns="0" bIns="0" rtlCol="0" anchor="ctr" anchorCtr="0">
            <a:spAutoFit/>
          </a:bodyPr>
          <a:lstStyle/>
          <a:p>
            <a:pPr algn="ctr"/>
            <a:endParaRPr lang="en-CA" sz="800">
              <a:solidFill>
                <a:srgbClr val="A5B592"/>
              </a:solidFill>
              <a:latin typeface="Calibri" panose="020F0502020204030204" pitchFamily="34" charset="0"/>
            </a:endParaRPr>
          </a:p>
        </p:txBody>
      </p:sp>
      <p:sp>
        <p:nvSpPr>
          <p:cNvPr id="168" name="OTLSHAPE_SLT_3b121064721b430795571b435b53e72a_Duration" hidden="1">
            <a:extLst>
              <a:ext uri="{FF2B5EF4-FFF2-40B4-BE49-F238E27FC236}">
                <a16:creationId xmlns:a16="http://schemas.microsoft.com/office/drawing/2014/main" id="{76DAD9FD-1F87-42C8-BBE7-035B100698FB}"/>
              </a:ext>
            </a:extLst>
          </p:cNvPr>
          <p:cNvSpPr txBox="1"/>
          <p:nvPr>
            <p:custDataLst>
              <p:tags r:id="rId67"/>
            </p:custDataLst>
          </p:nvPr>
        </p:nvSpPr>
        <p:spPr>
          <a:xfrm>
            <a:off x="9336889" y="6547231"/>
            <a:ext cx="139700" cy="124037"/>
          </a:xfrm>
          <a:prstGeom prst="rect">
            <a:avLst/>
          </a:prstGeom>
          <a:noFill/>
        </p:spPr>
        <p:txBody>
          <a:bodyPr vert="horz" wrap="square" lIns="0" tIns="0" rIns="0" bIns="0" rtlCol="0" anchor="ctr" anchorCtr="0">
            <a:spAutoFit/>
          </a:bodyPr>
          <a:lstStyle/>
          <a:p>
            <a:r>
              <a:rPr lang="en-CA" sz="800">
                <a:solidFill>
                  <a:srgbClr val="A5B592"/>
                </a:solidFill>
                <a:latin typeface="Calibri" panose="020F0502020204030204" pitchFamily="34" charset="0"/>
              </a:rPr>
              <a:t>7 d</a:t>
            </a:r>
          </a:p>
        </p:txBody>
      </p:sp>
      <p:sp>
        <p:nvSpPr>
          <p:cNvPr id="169" name="OTLSHAPE_SLT_3b121064721b430795571b435b53e72a_TextPercentage" hidden="1">
            <a:extLst>
              <a:ext uri="{FF2B5EF4-FFF2-40B4-BE49-F238E27FC236}">
                <a16:creationId xmlns:a16="http://schemas.microsoft.com/office/drawing/2014/main" id="{8A19E14A-DAA9-4B0E-AC73-2EFB78DF8B4C}"/>
              </a:ext>
            </a:extLst>
          </p:cNvPr>
          <p:cNvSpPr txBox="1"/>
          <p:nvPr>
            <p:custDataLst>
              <p:tags r:id="rId68"/>
            </p:custDataLst>
          </p:nvPr>
        </p:nvSpPr>
        <p:spPr>
          <a:xfrm>
            <a:off x="12700" y="-2689"/>
            <a:ext cx="0" cy="0"/>
          </a:xfrm>
          <a:prstGeom prst="rect">
            <a:avLst/>
          </a:prstGeom>
          <a:noFill/>
        </p:spPr>
        <p:txBody>
          <a:bodyPr vert="horz" wrap="square" lIns="0" tIns="0" rIns="0" bIns="0" rtlCol="0" anchor="ctr" anchorCtr="0">
            <a:spAutoFit/>
          </a:bodyPr>
          <a:lstStyle/>
          <a:p>
            <a:endParaRPr lang="en-CA" sz="1000">
              <a:solidFill>
                <a:srgbClr val="C0504D"/>
              </a:solidFill>
              <a:latin typeface="Calibri" panose="020F0502020204030204" pitchFamily="34" charset="0"/>
            </a:endParaRPr>
          </a:p>
        </p:txBody>
      </p:sp>
      <p:sp>
        <p:nvSpPr>
          <p:cNvPr id="172" name="OTLSHAPE_SLT_3b121064721b430795571b435b53e72a_JoinedDate" hidden="1">
            <a:extLst>
              <a:ext uri="{FF2B5EF4-FFF2-40B4-BE49-F238E27FC236}">
                <a16:creationId xmlns:a16="http://schemas.microsoft.com/office/drawing/2014/main" id="{CDA9BCED-0C28-414C-AD09-A084D4A2E905}"/>
              </a:ext>
            </a:extLst>
          </p:cNvPr>
          <p:cNvSpPr txBox="1"/>
          <p:nvPr>
            <p:custDataLst>
              <p:tags r:id="rId69"/>
            </p:custDataLst>
          </p:nvPr>
        </p:nvSpPr>
        <p:spPr>
          <a:xfrm>
            <a:off x="9831634" y="6547231"/>
            <a:ext cx="0" cy="0"/>
          </a:xfrm>
          <a:prstGeom prst="rect">
            <a:avLst/>
          </a:prstGeom>
          <a:noFill/>
        </p:spPr>
        <p:txBody>
          <a:bodyPr vert="horz" wrap="square" lIns="0" tIns="0" rIns="0" bIns="0" rtlCol="0" anchor="ctr" anchorCtr="0">
            <a:spAutoFit/>
          </a:bodyPr>
          <a:lstStyle/>
          <a:p>
            <a:pPr algn="ctr"/>
            <a:endParaRPr lang="en-CA" sz="800">
              <a:solidFill>
                <a:srgbClr val="A5B592"/>
              </a:solidFill>
              <a:latin typeface="Calibri" panose="020F0502020204030204" pitchFamily="34" charset="0"/>
            </a:endParaRPr>
          </a:p>
        </p:txBody>
      </p:sp>
      <p:sp>
        <p:nvSpPr>
          <p:cNvPr id="5" name="TextBox 4">
            <a:extLst>
              <a:ext uri="{FF2B5EF4-FFF2-40B4-BE49-F238E27FC236}">
                <a16:creationId xmlns:a16="http://schemas.microsoft.com/office/drawing/2014/main" id="{0C12D85E-05D2-964B-8D4D-547D0B6BF9A7}"/>
              </a:ext>
            </a:extLst>
          </p:cNvPr>
          <p:cNvSpPr txBox="1"/>
          <p:nvPr/>
        </p:nvSpPr>
        <p:spPr>
          <a:xfrm>
            <a:off x="771526" y="2197582"/>
            <a:ext cx="5324474" cy="1107996"/>
          </a:xfrm>
          <a:prstGeom prst="rect">
            <a:avLst/>
          </a:prstGeom>
          <a:noFill/>
        </p:spPr>
        <p:txBody>
          <a:bodyPr wrap="square" rtlCol="0">
            <a:spAutoFit/>
          </a:bodyPr>
          <a:lstStyle/>
          <a:p>
            <a:r>
              <a:rPr lang="en-US" sz="6600" b="1" spc="130" dirty="0">
                <a:solidFill>
                  <a:schemeClr val="bg1"/>
                </a:solidFill>
                <a:latin typeface="Segoe UI Semibold" panose="020B0502040204020203" pitchFamily="34" charset="0"/>
                <a:ea typeface="Source Sans Pro" panose="020B0503030403020204" pitchFamily="34" charset="0"/>
                <a:cs typeface="Segoe UI Semibold" panose="020B0502040204020203" pitchFamily="34" charset="0"/>
              </a:rPr>
              <a:t>PERSONAS</a:t>
            </a:r>
          </a:p>
        </p:txBody>
      </p:sp>
      <p:sp>
        <p:nvSpPr>
          <p:cNvPr id="12" name="TextBox 11">
            <a:extLst>
              <a:ext uri="{FF2B5EF4-FFF2-40B4-BE49-F238E27FC236}">
                <a16:creationId xmlns:a16="http://schemas.microsoft.com/office/drawing/2014/main" id="{FBF9D209-586C-2A4F-8EC9-F63DD09CEEE6}"/>
              </a:ext>
            </a:extLst>
          </p:cNvPr>
          <p:cNvSpPr txBox="1"/>
          <p:nvPr/>
        </p:nvSpPr>
        <p:spPr>
          <a:xfrm>
            <a:off x="771526" y="4818607"/>
            <a:ext cx="7715249" cy="464101"/>
          </a:xfrm>
          <a:prstGeom prst="rect">
            <a:avLst/>
          </a:prstGeom>
          <a:noFill/>
        </p:spPr>
        <p:txBody>
          <a:bodyPr wrap="square" rtlCol="0">
            <a:spAutoFit/>
          </a:bodyPr>
          <a:lstStyle/>
          <a:p>
            <a:pPr>
              <a:lnSpc>
                <a:spcPct val="150000"/>
              </a:lnSpc>
            </a:pPr>
            <a:r>
              <a:rPr lang="en-US" spc="200" dirty="0">
                <a:solidFill>
                  <a:schemeClr val="bg1"/>
                </a:solidFill>
                <a:latin typeface="Segoe UI" panose="020B0502040204020203" pitchFamily="34" charset="0"/>
                <a:ea typeface="Source Sans Pro Light" panose="020B0503030403020204" pitchFamily="34" charset="0"/>
                <a:cs typeface="Segoe UI" panose="020B0502040204020203" pitchFamily="34" charset="0"/>
              </a:rPr>
              <a:t>UPDATED 26 FEB 2021</a:t>
            </a:r>
          </a:p>
        </p:txBody>
      </p:sp>
      <p:sp>
        <p:nvSpPr>
          <p:cNvPr id="75" name="TextBox 74">
            <a:extLst>
              <a:ext uri="{FF2B5EF4-FFF2-40B4-BE49-F238E27FC236}">
                <a16:creationId xmlns:a16="http://schemas.microsoft.com/office/drawing/2014/main" id="{7A3B2A98-79B5-CF44-8302-363826B34C21}"/>
              </a:ext>
            </a:extLst>
          </p:cNvPr>
          <p:cNvSpPr txBox="1"/>
          <p:nvPr/>
        </p:nvSpPr>
        <p:spPr>
          <a:xfrm>
            <a:off x="771526" y="1848671"/>
            <a:ext cx="7715249" cy="464101"/>
          </a:xfrm>
          <a:prstGeom prst="rect">
            <a:avLst/>
          </a:prstGeom>
          <a:noFill/>
        </p:spPr>
        <p:txBody>
          <a:bodyPr wrap="square" rtlCol="0">
            <a:spAutoFit/>
          </a:bodyPr>
          <a:lstStyle/>
          <a:p>
            <a:pPr>
              <a:lnSpc>
                <a:spcPct val="150000"/>
              </a:lnSpc>
            </a:pPr>
            <a:r>
              <a:rPr lang="en-US" spc="200" dirty="0">
                <a:solidFill>
                  <a:schemeClr val="bg1"/>
                </a:solidFill>
                <a:latin typeface="Segoe UI" panose="020B0502040204020203" pitchFamily="34" charset="0"/>
                <a:ea typeface="Source Sans Pro Light" panose="020B0503030403020204" pitchFamily="34" charset="0"/>
                <a:cs typeface="Segoe UI" panose="020B0502040204020203" pitchFamily="34" charset="0"/>
              </a:rPr>
              <a:t>TRANSPORT CANADA</a:t>
            </a:r>
          </a:p>
        </p:txBody>
      </p:sp>
    </p:spTree>
    <p:custDataLst>
      <p:tags r:id="rId1"/>
    </p:custDataLst>
    <p:extLst>
      <p:ext uri="{BB962C8B-B14F-4D97-AF65-F5344CB8AC3E}">
        <p14:creationId xmlns:p14="http://schemas.microsoft.com/office/powerpoint/2010/main" val="215655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
            <a:extLst>
              <a:ext uri="{FF2B5EF4-FFF2-40B4-BE49-F238E27FC236}">
                <a16:creationId xmlns:a16="http://schemas.microsoft.com/office/drawing/2014/main" id="{D3C35FD6-BC76-6644-AA9C-93310BC69CE4}"/>
              </a:ext>
            </a:extLst>
          </p:cNvPr>
          <p:cNvSpPr txBox="1">
            <a:spLocks/>
          </p:cNvSpPr>
          <p:nvPr/>
        </p:nvSpPr>
        <p:spPr>
          <a:xfrm>
            <a:off x="769065" y="1177173"/>
            <a:ext cx="6620564" cy="49046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CA" sz="1600" dirty="0">
                <a:latin typeface="Segoe UI" panose="020B0502040204020203" pitchFamily="34" charset="0"/>
                <a:ea typeface="Source Sans Pro" panose="020B0503030403020204" pitchFamily="34" charset="0"/>
                <a:cs typeface="Segoe UI" panose="020B0502040204020203" pitchFamily="34" charset="0"/>
              </a:rPr>
              <a:t>This document accompanies the “Understand your users with Personas” play, available in the </a:t>
            </a:r>
            <a:r>
              <a:rPr lang="en-CA" sz="1600" i="1" dirty="0">
                <a:latin typeface="Segoe UI" panose="020B0502040204020203" pitchFamily="34" charset="0"/>
                <a:ea typeface="Source Sans Pro" panose="020B0503030403020204" pitchFamily="34" charset="0"/>
                <a:cs typeface="Segoe UI" panose="020B0502040204020203" pitchFamily="34" charset="0"/>
                <a:hlinkClick r:id="rId3"/>
              </a:rPr>
              <a:t>How we work playbook</a:t>
            </a:r>
            <a:r>
              <a:rPr lang="en-CA" sz="1600" dirty="0">
                <a:latin typeface="Segoe UI" panose="020B0502040204020203" pitchFamily="34" charset="0"/>
                <a:ea typeface="Source Sans Pro" panose="020B0503030403020204" pitchFamily="34" charset="0"/>
                <a:cs typeface="Segoe UI" panose="020B0502040204020203" pitchFamily="34" charset="0"/>
              </a:rPr>
              <a:t>.</a:t>
            </a:r>
          </a:p>
          <a:p>
            <a:pPr>
              <a:lnSpc>
                <a:spcPct val="150000"/>
              </a:lnSpc>
            </a:pPr>
            <a:endParaRPr lang="en-CA"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r>
              <a:rPr lang="en-CA" sz="1600" dirty="0">
                <a:latin typeface="Segoe UI" panose="020B0502040204020203" pitchFamily="34" charset="0"/>
                <a:ea typeface="Source Sans Pro" panose="020B0503030403020204" pitchFamily="34" charset="0"/>
                <a:cs typeface="Segoe UI" panose="020B0502040204020203" pitchFamily="34" charset="0"/>
              </a:rPr>
              <a:t>The inspector persona on slide 3 is an example. Do not use it for program, policy, service or software development purposes. Instead, you should build your own personas that are representative of the people whose problems you’re trying to solve.</a:t>
            </a:r>
          </a:p>
          <a:p>
            <a:pPr>
              <a:lnSpc>
                <a:spcPct val="150000"/>
              </a:lnSpc>
            </a:pPr>
            <a:endParaRPr lang="en-CA"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r>
              <a:rPr lang="en-CA" sz="1600" dirty="0">
                <a:latin typeface="Segoe UI" panose="020B0502040204020203" pitchFamily="34" charset="0"/>
                <a:ea typeface="Source Sans Pro" panose="020B0503030403020204" pitchFamily="34" charset="0"/>
                <a:cs typeface="Segoe UI" panose="020B0502040204020203" pitchFamily="34" charset="0"/>
              </a:rPr>
              <a:t>To help you build your own personas, we’ve provided a template on slide 5 and some other components on slide 6 that you might want to draw from.</a:t>
            </a:r>
          </a:p>
          <a:p>
            <a:pPr>
              <a:lnSpc>
                <a:spcPct val="150000"/>
              </a:lnSpc>
            </a:pPr>
            <a:endParaRPr lang="en-CA"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r>
              <a:rPr lang="en-CA" sz="1600" dirty="0">
                <a:latin typeface="Segoe UI" panose="020B0502040204020203" pitchFamily="34" charset="0"/>
                <a:ea typeface="Source Sans Pro" panose="020B0503030403020204" pitchFamily="34" charset="0"/>
                <a:cs typeface="Segoe UI" panose="020B0502040204020203" pitchFamily="34" charset="0"/>
              </a:rPr>
              <a:t>Good luck!</a:t>
            </a:r>
          </a:p>
          <a:p>
            <a:pPr>
              <a:lnSpc>
                <a:spcPct val="150000"/>
              </a:lnSpc>
            </a:pPr>
            <a:endParaRPr lang="en-CA" sz="1600" dirty="0">
              <a:latin typeface="Segoe UI" panose="020B0502040204020203" pitchFamily="34" charset="0"/>
              <a:ea typeface="Source Sans Pro" panose="020B0503030403020204" pitchFamily="34" charset="0"/>
              <a:cs typeface="Segoe UI" panose="020B0502040204020203" pitchFamily="34" charset="0"/>
            </a:endParaRPr>
          </a:p>
          <a:p>
            <a:pPr>
              <a:lnSpc>
                <a:spcPct val="150000"/>
              </a:lnSpc>
            </a:pPr>
            <a:endParaRPr lang="en-US" sz="16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49" name="Title 1">
            <a:extLst>
              <a:ext uri="{FF2B5EF4-FFF2-40B4-BE49-F238E27FC236}">
                <a16:creationId xmlns:a16="http://schemas.microsoft.com/office/drawing/2014/main" id="{BD253413-A0C0-F749-B07F-0CD1E5B58587}"/>
              </a:ext>
            </a:extLst>
          </p:cNvPr>
          <p:cNvSpPr>
            <a:spLocks noGrp="1"/>
          </p:cNvSpPr>
          <p:nvPr>
            <p:ph type="title"/>
          </p:nvPr>
        </p:nvSpPr>
        <p:spPr>
          <a:xfrm>
            <a:off x="769064" y="360000"/>
            <a:ext cx="10515600" cy="594021"/>
          </a:xfrm>
        </p:spPr>
        <p:txBody>
          <a:bodyPr>
            <a:normAutofit/>
          </a:bodyPr>
          <a:lstStyle/>
          <a:p>
            <a:r>
              <a:rPr lang="en-US" sz="1800" b="1" spc="70" dirty="0">
                <a:latin typeface="Source Sans Pro Semibold" panose="020F0502020204030204" pitchFamily="34" charset="0"/>
                <a:cs typeface="Source Sans Pro Semibold" panose="020F0502020204030204" pitchFamily="34" charset="0"/>
              </a:rPr>
              <a:t>HOW TO USE THIS DECK</a:t>
            </a:r>
          </a:p>
        </p:txBody>
      </p:sp>
    </p:spTree>
    <p:extLst>
      <p:ext uri="{BB962C8B-B14F-4D97-AF65-F5344CB8AC3E}">
        <p14:creationId xmlns:p14="http://schemas.microsoft.com/office/powerpoint/2010/main" val="142427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3">
            <a:extLst>
              <a:ext uri="{FF2B5EF4-FFF2-40B4-BE49-F238E27FC236}">
                <a16:creationId xmlns:a16="http://schemas.microsoft.com/office/drawing/2014/main" id="{36B272CA-04DE-0E4F-87D8-5BC04A9FE70B}"/>
              </a:ext>
            </a:extLst>
          </p:cNvPr>
          <p:cNvSpPr txBox="1">
            <a:spLocks/>
          </p:cNvSpPr>
          <p:nvPr/>
        </p:nvSpPr>
        <p:spPr>
          <a:xfrm rot="19800000">
            <a:off x="787401" y="2134943"/>
            <a:ext cx="11294532" cy="19361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0" b="1" dirty="0">
                <a:solidFill>
                  <a:srgbClr val="FF0000">
                    <a:alpha val="10000"/>
                  </a:srgbClr>
                </a:solidFill>
                <a:latin typeface="Source Sans Pro Semibold" panose="020B0503030403020204" pitchFamily="34" charset="0"/>
                <a:ea typeface="Source Sans Pro Semibold" panose="020B0503030403020204" pitchFamily="34" charset="0"/>
              </a:rPr>
              <a:t>EXAMPLE</a:t>
            </a:r>
          </a:p>
        </p:txBody>
      </p:sp>
      <p:sp>
        <p:nvSpPr>
          <p:cNvPr id="30" name="Title 3">
            <a:extLst>
              <a:ext uri="{FF2B5EF4-FFF2-40B4-BE49-F238E27FC236}">
                <a16:creationId xmlns:a16="http://schemas.microsoft.com/office/drawing/2014/main" id="{1425DDFA-96E1-6F4A-AC42-41071851D675}"/>
              </a:ext>
            </a:extLst>
          </p:cNvPr>
          <p:cNvSpPr txBox="1">
            <a:spLocks/>
          </p:cNvSpPr>
          <p:nvPr/>
        </p:nvSpPr>
        <p:spPr>
          <a:xfrm>
            <a:off x="177121" y="2019732"/>
            <a:ext cx="2160000" cy="80270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Age</a:t>
            </a:r>
            <a:r>
              <a:rPr lang="en-US" sz="1100" dirty="0">
                <a:latin typeface="Segoe UI" panose="020B0502040204020203" pitchFamily="34" charset="0"/>
                <a:ea typeface="Source Sans Pro Semibold" panose="020B0503030403020204" pitchFamily="34" charset="0"/>
                <a:cs typeface="Segoe UI" panose="020B0502040204020203" pitchFamily="34" charset="0"/>
              </a:rPr>
              <a:t>:</a:t>
            </a:r>
            <a:r>
              <a:rPr lang="en-US" sz="1100" dirty="0">
                <a:latin typeface="Segoe UI" panose="020B0502040204020203" pitchFamily="34" charset="0"/>
                <a:ea typeface="Source Sans Pro" panose="020B0503030403020204" pitchFamily="34" charset="0"/>
                <a:cs typeface="Segoe UI" panose="020B0502040204020203" pitchFamily="34" charset="0"/>
              </a:rPr>
              <a:t> 42</a:t>
            </a: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Education</a:t>
            </a:r>
            <a:r>
              <a:rPr lang="en-US" sz="1100" dirty="0">
                <a:latin typeface="Segoe UI" panose="020B0502040204020203" pitchFamily="34" charset="0"/>
                <a:ea typeface="Source Sans Pro Semibold" panose="020B0503030403020204" pitchFamily="34" charset="0"/>
                <a:cs typeface="Segoe UI" panose="020B0502040204020203" pitchFamily="34" charset="0"/>
              </a:rPr>
              <a:t>: </a:t>
            </a:r>
            <a:r>
              <a:rPr lang="en-US" sz="1100" dirty="0">
                <a:latin typeface="Segoe UI" panose="020B0502040204020203" pitchFamily="34" charset="0"/>
                <a:ea typeface="Source Sans Pro" panose="020B0503030403020204" pitchFamily="34" charset="0"/>
                <a:cs typeface="Segoe UI" panose="020B0502040204020203" pitchFamily="34" charset="0"/>
              </a:rPr>
              <a:t>BSc., Society of Accredited Marine Inspectors,</a:t>
            </a: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Experience</a:t>
            </a:r>
            <a:r>
              <a:rPr lang="en-US" sz="1100" dirty="0">
                <a:latin typeface="Segoe UI" panose="020B0502040204020203" pitchFamily="34" charset="0"/>
                <a:ea typeface="Source Sans Pro Semibold" panose="020B0503030403020204" pitchFamily="34" charset="0"/>
                <a:cs typeface="Segoe UI" panose="020B0502040204020203" pitchFamily="34" charset="0"/>
              </a:rPr>
              <a:t>: </a:t>
            </a:r>
            <a:r>
              <a:rPr lang="en-US" sz="1100" dirty="0">
                <a:latin typeface="Segoe UI" panose="020B0502040204020203" pitchFamily="34" charset="0"/>
                <a:ea typeface="Source Sans Pro" panose="020B0503030403020204" pitchFamily="34" charset="0"/>
                <a:cs typeface="Segoe UI" panose="020B0502040204020203" pitchFamily="34" charset="0"/>
              </a:rPr>
              <a:t>11 years</a:t>
            </a:r>
          </a:p>
        </p:txBody>
      </p:sp>
      <p:sp>
        <p:nvSpPr>
          <p:cNvPr id="31" name="Title 3">
            <a:extLst>
              <a:ext uri="{FF2B5EF4-FFF2-40B4-BE49-F238E27FC236}">
                <a16:creationId xmlns:a16="http://schemas.microsoft.com/office/drawing/2014/main" id="{3D0EDC4E-9CA5-5041-8647-B5FEC5921F03}"/>
              </a:ext>
            </a:extLst>
          </p:cNvPr>
          <p:cNvSpPr txBox="1">
            <a:spLocks/>
          </p:cNvSpPr>
          <p:nvPr/>
        </p:nvSpPr>
        <p:spPr>
          <a:xfrm>
            <a:off x="2667348" y="2587"/>
            <a:ext cx="3770190"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Segoe UI" panose="020B0502040204020203" pitchFamily="34" charset="0"/>
                <a:ea typeface="Source Sans Pro Semibold" panose="020B0503030403020204" pitchFamily="34" charset="0"/>
                <a:cs typeface="Segoe UI" panose="020B0502040204020203" pitchFamily="34" charset="0"/>
              </a:rPr>
              <a:t>Pat B.</a:t>
            </a:r>
          </a:p>
        </p:txBody>
      </p:sp>
      <p:sp>
        <p:nvSpPr>
          <p:cNvPr id="32" name="Title 3">
            <a:extLst>
              <a:ext uri="{FF2B5EF4-FFF2-40B4-BE49-F238E27FC236}">
                <a16:creationId xmlns:a16="http://schemas.microsoft.com/office/drawing/2014/main" id="{81F223E5-9D93-3344-962D-40D3D9D0B6CC}"/>
              </a:ext>
            </a:extLst>
          </p:cNvPr>
          <p:cNvSpPr txBox="1">
            <a:spLocks/>
          </p:cNvSpPr>
          <p:nvPr/>
        </p:nvSpPr>
        <p:spPr>
          <a:xfrm>
            <a:off x="2667348" y="489605"/>
            <a:ext cx="4008908" cy="3945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600" spc="100" dirty="0">
                <a:latin typeface="Segoe UI" panose="020B0502040204020203" pitchFamily="34" charset="0"/>
                <a:ea typeface="Source Sans Pro SemiBold" panose="020B0503030403020204" pitchFamily="34" charset="0"/>
                <a:cs typeface="Segoe UI" panose="020B0502040204020203" pitchFamily="34" charset="0"/>
              </a:rPr>
              <a:t>SENIOR MARINE INSPECTOR</a:t>
            </a:r>
          </a:p>
        </p:txBody>
      </p:sp>
      <p:cxnSp>
        <p:nvCxnSpPr>
          <p:cNvPr id="33" name="Straight Connector 32">
            <a:extLst>
              <a:ext uri="{FF2B5EF4-FFF2-40B4-BE49-F238E27FC236}">
                <a16:creationId xmlns:a16="http://schemas.microsoft.com/office/drawing/2014/main" id="{CD758691-77ED-114F-B1F6-FA0AD13F7BD2}"/>
              </a:ext>
            </a:extLst>
          </p:cNvPr>
          <p:cNvCxnSpPr>
            <a:cxnSpLocks/>
          </p:cNvCxnSpPr>
          <p:nvPr/>
        </p:nvCxnSpPr>
        <p:spPr>
          <a:xfrm>
            <a:off x="177120" y="1887746"/>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C70A3E74-8C42-7D4E-B5B4-CE44A810736E}"/>
              </a:ext>
            </a:extLst>
          </p:cNvPr>
          <p:cNvSpPr txBox="1">
            <a:spLocks/>
          </p:cNvSpPr>
          <p:nvPr/>
        </p:nvSpPr>
        <p:spPr>
          <a:xfrm>
            <a:off x="2667348" y="836382"/>
            <a:ext cx="3914446" cy="13469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b="1" dirty="0">
                <a:latin typeface="Segoe UI" panose="020B0502040204020203" pitchFamily="34" charset="0"/>
                <a:ea typeface="Source Sans Pro Semibold" panose="020B0503030403020204" pitchFamily="34" charset="0"/>
                <a:cs typeface="Segoe UI" panose="020B0502040204020203" pitchFamily="34" charset="0"/>
              </a:rPr>
              <a:t>BIO</a:t>
            </a: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Pat works in the marine sector and is highly skilled, organized and diligent. They spend most of their time in the depths of massive shipping vessels performing complex and lengthy inspections. They feel a duty to their country to ensure vessels entering and exiting Canadian waters meet safety regulations.</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6" name="Title 3">
            <a:extLst>
              <a:ext uri="{FF2B5EF4-FFF2-40B4-BE49-F238E27FC236}">
                <a16:creationId xmlns:a16="http://schemas.microsoft.com/office/drawing/2014/main" id="{3EC522E8-235F-6647-A93C-1B48192003E6}"/>
              </a:ext>
            </a:extLst>
          </p:cNvPr>
          <p:cNvSpPr txBox="1">
            <a:spLocks/>
          </p:cNvSpPr>
          <p:nvPr/>
        </p:nvSpPr>
        <p:spPr>
          <a:xfrm>
            <a:off x="6912020" y="836382"/>
            <a:ext cx="4945032" cy="10864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b="1" dirty="0">
                <a:latin typeface="Segoe UI" panose="020B0502040204020203" pitchFamily="34" charset="0"/>
                <a:ea typeface="Source Sans Pro Semibold" panose="020B0503030403020204" pitchFamily="34" charset="0"/>
                <a:cs typeface="Segoe UI" panose="020B0502040204020203" pitchFamily="34" charset="0"/>
              </a:rPr>
              <a:t>TAKEAWAY</a:t>
            </a:r>
            <a:endParaRPr lang="en-CA" sz="1100" b="1"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Ideally, Pat would like an app that allowed them to capture notes and details directly into the secure system while on site. They’d love the app to be simple, easy to use, especially with one hand, and available on a rugged, waterproofed device that included a built-in camera and flash.</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37" name="Straight Connector 36">
            <a:extLst>
              <a:ext uri="{FF2B5EF4-FFF2-40B4-BE49-F238E27FC236}">
                <a16:creationId xmlns:a16="http://schemas.microsoft.com/office/drawing/2014/main" id="{69AD75AE-1AA4-B44E-8A6F-45CBE786225D}"/>
              </a:ext>
            </a:extLst>
          </p:cNvPr>
          <p:cNvCxnSpPr>
            <a:cxnSpLocks/>
          </p:cNvCxnSpPr>
          <p:nvPr/>
        </p:nvCxnSpPr>
        <p:spPr>
          <a:xfrm>
            <a:off x="177120" y="2884839"/>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716CC9-3EBD-714C-9245-BEFDD241B04F}"/>
              </a:ext>
            </a:extLst>
          </p:cNvPr>
          <p:cNvCxnSpPr>
            <a:cxnSpLocks/>
          </p:cNvCxnSpPr>
          <p:nvPr/>
        </p:nvCxnSpPr>
        <p:spPr>
          <a:xfrm>
            <a:off x="2667348" y="2261365"/>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itle 3">
            <a:extLst>
              <a:ext uri="{FF2B5EF4-FFF2-40B4-BE49-F238E27FC236}">
                <a16:creationId xmlns:a16="http://schemas.microsoft.com/office/drawing/2014/main" id="{3468346D-E951-B04A-A223-692888B5AA9D}"/>
              </a:ext>
            </a:extLst>
          </p:cNvPr>
          <p:cNvSpPr txBox="1">
            <a:spLocks/>
          </p:cNvSpPr>
          <p:nvPr/>
        </p:nvSpPr>
        <p:spPr>
          <a:xfrm>
            <a:off x="177121" y="2956223"/>
            <a:ext cx="2159999" cy="104601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WORKPLACE</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Shipyards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Vessels (interior &amp; exterior)</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Dry docks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Office </a:t>
            </a:r>
          </a:p>
        </p:txBody>
      </p:sp>
      <p:cxnSp>
        <p:nvCxnSpPr>
          <p:cNvPr id="41" name="Straight Connector 40">
            <a:extLst>
              <a:ext uri="{FF2B5EF4-FFF2-40B4-BE49-F238E27FC236}">
                <a16:creationId xmlns:a16="http://schemas.microsoft.com/office/drawing/2014/main" id="{14087935-87B5-DD4B-A6B0-9428145E9257}"/>
              </a:ext>
            </a:extLst>
          </p:cNvPr>
          <p:cNvCxnSpPr>
            <a:cxnSpLocks/>
          </p:cNvCxnSpPr>
          <p:nvPr/>
        </p:nvCxnSpPr>
        <p:spPr>
          <a:xfrm>
            <a:off x="177120" y="4017915"/>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Title 3">
            <a:extLst>
              <a:ext uri="{FF2B5EF4-FFF2-40B4-BE49-F238E27FC236}">
                <a16:creationId xmlns:a16="http://schemas.microsoft.com/office/drawing/2014/main" id="{473AE180-6142-DB4C-A96F-FF00E241DCEF}"/>
              </a:ext>
            </a:extLst>
          </p:cNvPr>
          <p:cNvSpPr txBox="1">
            <a:spLocks/>
          </p:cNvSpPr>
          <p:nvPr/>
        </p:nvSpPr>
        <p:spPr>
          <a:xfrm>
            <a:off x="177121" y="4131291"/>
            <a:ext cx="2160000" cy="13675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INTERACTS WITH</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Sailors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Shipyard personnel, including coordinators and workers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Craftspeople: carpenters, welders, electricians, etc.</a:t>
            </a:r>
          </a:p>
        </p:txBody>
      </p:sp>
      <p:sp>
        <p:nvSpPr>
          <p:cNvPr id="46" name="Title 3">
            <a:extLst>
              <a:ext uri="{FF2B5EF4-FFF2-40B4-BE49-F238E27FC236}">
                <a16:creationId xmlns:a16="http://schemas.microsoft.com/office/drawing/2014/main" id="{307121B8-CF9C-464B-A785-3B942C81F356}"/>
              </a:ext>
            </a:extLst>
          </p:cNvPr>
          <p:cNvSpPr txBox="1">
            <a:spLocks/>
          </p:cNvSpPr>
          <p:nvPr/>
        </p:nvSpPr>
        <p:spPr>
          <a:xfrm>
            <a:off x="2667348" y="3429000"/>
            <a:ext cx="3914445" cy="333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A DAY IN THE LIFE</a:t>
            </a: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Pat is a busy person and works primarily in the field. Over the course of the day, they find themselves navigating shipyards, conducting inspections, and taking phone calls to coordinate with clients. Their day can change without warning due to delays, including weather conditions.</a:t>
            </a:r>
          </a:p>
          <a:p>
            <a:pPr>
              <a:lnSpc>
                <a:spcPct val="100000"/>
              </a:lnSpc>
            </a:pPr>
            <a:endParaRPr lang="en-CA"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When conducting an inspection, Pat is often deep within vessels, without reliable access to a mobile connection. Pat needs to document notes and details while on board vessels. They’ve tried using smartphones and tablets but are frustrated by the lack of connectivity and technical issues. They’ve resorted to pen and paper.</a:t>
            </a:r>
          </a:p>
          <a:p>
            <a:pPr>
              <a:lnSpc>
                <a:spcPct val="100000"/>
              </a:lnSpc>
            </a:pPr>
            <a:endParaRPr lang="en-CA"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When they return to the office from an inspection, they typically transcribe their physical notes into the secure system using a desktop computer connected to the network.</a:t>
            </a: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p:txBody>
      </p:sp>
      <p:cxnSp>
        <p:nvCxnSpPr>
          <p:cNvPr id="47" name="Straight Connector 46">
            <a:extLst>
              <a:ext uri="{FF2B5EF4-FFF2-40B4-BE49-F238E27FC236}">
                <a16:creationId xmlns:a16="http://schemas.microsoft.com/office/drawing/2014/main" id="{2FCAF479-F00A-2A4E-9F2C-9183C8AEBEC2}"/>
              </a:ext>
            </a:extLst>
          </p:cNvPr>
          <p:cNvCxnSpPr>
            <a:cxnSpLocks/>
          </p:cNvCxnSpPr>
          <p:nvPr/>
        </p:nvCxnSpPr>
        <p:spPr>
          <a:xfrm>
            <a:off x="2667348" y="3353143"/>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itle 3">
            <a:extLst>
              <a:ext uri="{FF2B5EF4-FFF2-40B4-BE49-F238E27FC236}">
                <a16:creationId xmlns:a16="http://schemas.microsoft.com/office/drawing/2014/main" id="{9942A284-FA53-8942-84B5-1CD1BC4F02EA}"/>
              </a:ext>
            </a:extLst>
          </p:cNvPr>
          <p:cNvSpPr txBox="1">
            <a:spLocks/>
          </p:cNvSpPr>
          <p:nvPr/>
        </p:nvSpPr>
        <p:spPr>
          <a:xfrm>
            <a:off x="2667348" y="2259158"/>
            <a:ext cx="3914445" cy="13255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1200" dirty="0">
              <a:latin typeface="Source Sans Pro" panose="020B0503030403020204" pitchFamily="34" charset="0"/>
              <a:ea typeface="Source Sans Pro" panose="020B0503030403020204" pitchFamily="34" charset="0"/>
            </a:endParaRPr>
          </a:p>
        </p:txBody>
      </p:sp>
      <p:sp>
        <p:nvSpPr>
          <p:cNvPr id="50" name="Title 3">
            <a:extLst>
              <a:ext uri="{FF2B5EF4-FFF2-40B4-BE49-F238E27FC236}">
                <a16:creationId xmlns:a16="http://schemas.microsoft.com/office/drawing/2014/main" id="{02480964-91B7-AF42-BE72-FEBCF6F61BCB}"/>
              </a:ext>
            </a:extLst>
          </p:cNvPr>
          <p:cNvSpPr txBox="1">
            <a:spLocks/>
          </p:cNvSpPr>
          <p:nvPr/>
        </p:nvSpPr>
        <p:spPr>
          <a:xfrm>
            <a:off x="6912020" y="2070911"/>
            <a:ext cx="4956905" cy="45731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PRIORITIES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Client experience and feedback</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Following industry updates and trends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Conducting daily inspections of vessels, performing quality checks, recording notes and details</a:t>
            </a: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NEEDS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Autonomy and freedom</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A new approach to the current process in order to feel they’re maximizing their time</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Confidence in the supplied tools they use to complete their day-to-day tasks</a:t>
            </a:r>
            <a:endParaRPr lang="en-US"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FRUSTRATIONS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Duplication of effort due to transcription</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Lack of robust, waterproof portable hardware</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Travelling to on-site inspections only to find client unavailable</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Unsuitable, outdated hardware</a:t>
            </a:r>
          </a:p>
          <a:p>
            <a:pPr marL="171450" indent="-171450">
              <a:lnSpc>
                <a:spcPct val="100000"/>
              </a:lnSpc>
              <a:buFont typeface="Arial" panose="020B0604020202020204" pitchFamily="34" charset="0"/>
              <a:buChar char="•"/>
            </a:pPr>
            <a:endParaRPr lang="en-US"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GOAL AND MOTIVATIONS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Sense of duty and patriotism</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Honesty and genuineness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Physical integrity and safety of ships in Canadian waters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Ensuring ships meet environmental standards</a:t>
            </a:r>
          </a:p>
        </p:txBody>
      </p:sp>
      <p:sp>
        <p:nvSpPr>
          <p:cNvPr id="51" name="Title 3">
            <a:extLst>
              <a:ext uri="{FF2B5EF4-FFF2-40B4-BE49-F238E27FC236}">
                <a16:creationId xmlns:a16="http://schemas.microsoft.com/office/drawing/2014/main" id="{D050CD1D-549C-3C41-BC65-62CABAE670A4}"/>
              </a:ext>
            </a:extLst>
          </p:cNvPr>
          <p:cNvSpPr txBox="1">
            <a:spLocks/>
          </p:cNvSpPr>
          <p:nvPr/>
        </p:nvSpPr>
        <p:spPr>
          <a:xfrm>
            <a:off x="6912020" y="213914"/>
            <a:ext cx="4945032" cy="5940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200" i="1" dirty="0">
                <a:latin typeface="Segoe UI" panose="020B0502040204020203" pitchFamily="34" charset="0"/>
                <a:ea typeface="Source Sans Pro" panose="020B0503030403020204" pitchFamily="34" charset="0"/>
                <a:cs typeface="Segoe UI" panose="020B0502040204020203" pitchFamily="34" charset="0"/>
              </a:rPr>
              <a:t>If we’re going to keep Canada’s waters safe and pollution-free, we need better tech so we can keep up with the workload.</a:t>
            </a:r>
            <a:endParaRPr lang="en-US" sz="1200" i="1"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id="{77682A1B-7AF7-A34C-851E-E6F051B82B93}"/>
              </a:ext>
            </a:extLst>
          </p:cNvPr>
          <p:cNvCxnSpPr>
            <a:cxnSpLocks/>
          </p:cNvCxnSpPr>
          <p:nvPr/>
        </p:nvCxnSpPr>
        <p:spPr>
          <a:xfrm>
            <a:off x="177120" y="5569290"/>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itle 3">
            <a:extLst>
              <a:ext uri="{FF2B5EF4-FFF2-40B4-BE49-F238E27FC236}">
                <a16:creationId xmlns:a16="http://schemas.microsoft.com/office/drawing/2014/main" id="{C0EB44C1-F44D-984F-B1C3-AD3A1DE1D39B}"/>
              </a:ext>
            </a:extLst>
          </p:cNvPr>
          <p:cNvSpPr txBox="1">
            <a:spLocks/>
          </p:cNvSpPr>
          <p:nvPr/>
        </p:nvSpPr>
        <p:spPr>
          <a:xfrm>
            <a:off x="177120" y="5698347"/>
            <a:ext cx="2376609" cy="80270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TECHNICAL LITERACY</a:t>
            </a: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en-US" sz="1100" dirty="0">
                <a:latin typeface="Segoe UI" panose="020B0502040204020203" pitchFamily="34" charset="0"/>
                <a:ea typeface="Source Sans Pro" panose="020B0503030403020204" pitchFamily="34" charset="0"/>
                <a:cs typeface="Segoe UI" panose="020B0502040204020203" pitchFamily="34" charset="0"/>
              </a:rPr>
              <a:t>LOW		HIGH</a:t>
            </a:r>
          </a:p>
        </p:txBody>
      </p:sp>
      <p:sp>
        <p:nvSpPr>
          <p:cNvPr id="56" name="Rounded Rectangle 55">
            <a:extLst>
              <a:ext uri="{FF2B5EF4-FFF2-40B4-BE49-F238E27FC236}">
                <a16:creationId xmlns:a16="http://schemas.microsoft.com/office/drawing/2014/main" id="{749A9A49-670C-1F43-A05F-11E8A67944C0}"/>
              </a:ext>
            </a:extLst>
          </p:cNvPr>
          <p:cNvSpPr/>
          <p:nvPr/>
        </p:nvSpPr>
        <p:spPr>
          <a:xfrm flipV="1">
            <a:off x="267628" y="6096319"/>
            <a:ext cx="2163338" cy="8536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a:extLst>
              <a:ext uri="{FF2B5EF4-FFF2-40B4-BE49-F238E27FC236}">
                <a16:creationId xmlns:a16="http://schemas.microsoft.com/office/drawing/2014/main" id="{16005849-E064-5945-A838-2E70891E1467}"/>
              </a:ext>
            </a:extLst>
          </p:cNvPr>
          <p:cNvSpPr/>
          <p:nvPr/>
        </p:nvSpPr>
        <p:spPr>
          <a:xfrm rot="10800000">
            <a:off x="1954529" y="6064353"/>
            <a:ext cx="193346" cy="16667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705CA2F7-346B-B940-8DCD-02F9A8050442}"/>
              </a:ext>
            </a:extLst>
          </p:cNvPr>
          <p:cNvGrpSpPr/>
          <p:nvPr/>
        </p:nvGrpSpPr>
        <p:grpSpPr>
          <a:xfrm>
            <a:off x="549788" y="177380"/>
            <a:ext cx="1410265" cy="1511984"/>
            <a:chOff x="600068" y="177379"/>
            <a:chExt cx="1786343" cy="1915187"/>
          </a:xfrm>
        </p:grpSpPr>
        <p:sp>
          <p:nvSpPr>
            <p:cNvPr id="2" name="Oval 1">
              <a:extLst>
                <a:ext uri="{FF2B5EF4-FFF2-40B4-BE49-F238E27FC236}">
                  <a16:creationId xmlns:a16="http://schemas.microsoft.com/office/drawing/2014/main" id="{D0968ED5-227D-954B-8897-768B8FB35938}"/>
                </a:ext>
              </a:extLst>
            </p:cNvPr>
            <p:cNvSpPr/>
            <p:nvPr/>
          </p:nvSpPr>
          <p:spPr>
            <a:xfrm>
              <a:off x="793129" y="177379"/>
              <a:ext cx="1400220" cy="14002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Shape&#10;&#10;Description automatically generated with low confidence">
              <a:extLst>
                <a:ext uri="{FF2B5EF4-FFF2-40B4-BE49-F238E27FC236}">
                  <a16:creationId xmlns:a16="http://schemas.microsoft.com/office/drawing/2014/main" id="{9B530065-F051-D940-BCFB-842CED141B72}"/>
                </a:ext>
              </a:extLst>
            </p:cNvPr>
            <p:cNvPicPr>
              <a:picLocks noChangeAspect="1"/>
            </p:cNvPicPr>
            <p:nvPr/>
          </p:nvPicPr>
          <p:blipFill rotWithShape="1">
            <a:blip r:embed="rId3">
              <a:duotone>
                <a:schemeClr val="accent1">
                  <a:shade val="45000"/>
                  <a:satMod val="135000"/>
                </a:schemeClr>
                <a:prstClr val="white"/>
              </a:duotone>
              <a:alphaModFix amt="30000"/>
            </a:blip>
            <a:srcRect l="5945" t="17611" r="6555" b="46334"/>
            <a:stretch/>
          </p:blipFill>
          <p:spPr>
            <a:xfrm>
              <a:off x="600068" y="1356487"/>
              <a:ext cx="1786343" cy="736079"/>
            </a:xfrm>
            <a:prstGeom prst="rect">
              <a:avLst/>
            </a:prstGeom>
          </p:spPr>
        </p:pic>
        <p:pic>
          <p:nvPicPr>
            <p:cNvPr id="63" name="Picture 62">
              <a:extLst>
                <a:ext uri="{FF2B5EF4-FFF2-40B4-BE49-F238E27FC236}">
                  <a16:creationId xmlns:a16="http://schemas.microsoft.com/office/drawing/2014/main" id="{889C39F9-3F26-4D4A-BF0D-505D2CF83DCC}"/>
                </a:ext>
              </a:extLst>
            </p:cNvPr>
            <p:cNvPicPr>
              <a:picLocks noChangeAspect="1"/>
            </p:cNvPicPr>
            <p:nvPr/>
          </p:nvPicPr>
          <p:blipFill>
            <a:blip r:embed="rId4"/>
            <a:stretch>
              <a:fillRect/>
            </a:stretch>
          </p:blipFill>
          <p:spPr>
            <a:xfrm>
              <a:off x="1017383" y="316555"/>
              <a:ext cx="951711" cy="1041801"/>
            </a:xfrm>
            <a:prstGeom prst="rect">
              <a:avLst/>
            </a:prstGeom>
          </p:spPr>
        </p:pic>
      </p:grpSp>
      <p:sp>
        <p:nvSpPr>
          <p:cNvPr id="67" name="Title 3">
            <a:extLst>
              <a:ext uri="{FF2B5EF4-FFF2-40B4-BE49-F238E27FC236}">
                <a16:creationId xmlns:a16="http://schemas.microsoft.com/office/drawing/2014/main" id="{B11B9284-E41C-7649-B652-601F453DCA0D}"/>
              </a:ext>
            </a:extLst>
          </p:cNvPr>
          <p:cNvSpPr txBox="1">
            <a:spLocks/>
          </p:cNvSpPr>
          <p:nvPr/>
        </p:nvSpPr>
        <p:spPr>
          <a:xfrm>
            <a:off x="6462786" y="-99044"/>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000" b="1" dirty="0">
                <a:solidFill>
                  <a:schemeClr val="accent1">
                    <a:lumMod val="20000"/>
                    <a:lumOff val="80000"/>
                  </a:schemeClr>
                </a:solidFill>
                <a:latin typeface="Source Sans Pro Semibold" panose="020B0503030403020204" pitchFamily="34" charset="0"/>
                <a:ea typeface="Source Sans Pro Semibold" panose="020B0503030403020204" pitchFamily="34" charset="0"/>
              </a:rPr>
              <a:t>“</a:t>
            </a:r>
          </a:p>
        </p:txBody>
      </p:sp>
      <p:sp>
        <p:nvSpPr>
          <p:cNvPr id="68" name="Title 3">
            <a:extLst>
              <a:ext uri="{FF2B5EF4-FFF2-40B4-BE49-F238E27FC236}">
                <a16:creationId xmlns:a16="http://schemas.microsoft.com/office/drawing/2014/main" id="{58A4DB24-2172-4846-B110-902A5C6D6E06}"/>
              </a:ext>
            </a:extLst>
          </p:cNvPr>
          <p:cNvSpPr txBox="1">
            <a:spLocks/>
          </p:cNvSpPr>
          <p:nvPr/>
        </p:nvSpPr>
        <p:spPr>
          <a:xfrm>
            <a:off x="11474096" y="-26946"/>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000" b="1" dirty="0">
                <a:solidFill>
                  <a:schemeClr val="accent1">
                    <a:lumMod val="20000"/>
                    <a:lumOff val="80000"/>
                  </a:schemeClr>
                </a:solidFill>
                <a:latin typeface="Source Sans Pro Semibold" panose="020B0503030403020204" pitchFamily="34" charset="0"/>
                <a:ea typeface="Source Sans Pro Semibold" panose="020B0503030403020204" pitchFamily="34" charset="0"/>
              </a:rPr>
              <a:t>”</a:t>
            </a:r>
          </a:p>
        </p:txBody>
      </p:sp>
      <p:cxnSp>
        <p:nvCxnSpPr>
          <p:cNvPr id="70" name="Straight Connector 69">
            <a:extLst>
              <a:ext uri="{FF2B5EF4-FFF2-40B4-BE49-F238E27FC236}">
                <a16:creationId xmlns:a16="http://schemas.microsoft.com/office/drawing/2014/main" id="{B5DDFD9B-A4AF-F04C-B182-E2284D6A64B2}"/>
              </a:ext>
            </a:extLst>
          </p:cNvPr>
          <p:cNvCxnSpPr>
            <a:cxnSpLocks/>
          </p:cNvCxnSpPr>
          <p:nvPr/>
        </p:nvCxnSpPr>
        <p:spPr>
          <a:xfrm>
            <a:off x="6912020" y="757140"/>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EE4D84-FC97-164B-A7D1-5E37AE520DC7}"/>
              </a:ext>
            </a:extLst>
          </p:cNvPr>
          <p:cNvCxnSpPr>
            <a:cxnSpLocks/>
          </p:cNvCxnSpPr>
          <p:nvPr/>
        </p:nvCxnSpPr>
        <p:spPr>
          <a:xfrm>
            <a:off x="6912020" y="1975449"/>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itle 3">
            <a:extLst>
              <a:ext uri="{FF2B5EF4-FFF2-40B4-BE49-F238E27FC236}">
                <a16:creationId xmlns:a16="http://schemas.microsoft.com/office/drawing/2014/main" id="{A4BA9B37-6950-674F-992C-CA65672231A0}"/>
              </a:ext>
            </a:extLst>
          </p:cNvPr>
          <p:cNvSpPr txBox="1">
            <a:spLocks/>
          </p:cNvSpPr>
          <p:nvPr/>
        </p:nvSpPr>
        <p:spPr>
          <a:xfrm>
            <a:off x="2667348" y="2368849"/>
            <a:ext cx="3914446" cy="107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b="1" dirty="0">
                <a:latin typeface="Segoe UI" panose="020B0502040204020203" pitchFamily="34" charset="0"/>
                <a:ea typeface="Source Sans Pro Semibold" panose="020B0503030403020204" pitchFamily="34" charset="0"/>
                <a:cs typeface="Segoe UI" panose="020B0502040204020203" pitchFamily="34" charset="0"/>
              </a:rPr>
              <a:t>ENVIRONMENT</a:t>
            </a: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Pat works almost exclusively in the field: shipyards, harbours, dry docks. Mobile connections are often unreliable or unavailable. Pat also needs to be highly aware as these environments can be dangerous.</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spTree>
    <p:extLst>
      <p:ext uri="{BB962C8B-B14F-4D97-AF65-F5344CB8AC3E}">
        <p14:creationId xmlns:p14="http://schemas.microsoft.com/office/powerpoint/2010/main" val="314109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1425DDFA-96E1-6F4A-AC42-41071851D675}"/>
              </a:ext>
            </a:extLst>
          </p:cNvPr>
          <p:cNvSpPr txBox="1">
            <a:spLocks/>
          </p:cNvSpPr>
          <p:nvPr/>
        </p:nvSpPr>
        <p:spPr>
          <a:xfrm>
            <a:off x="177121" y="2019732"/>
            <a:ext cx="2160000" cy="80270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Age</a:t>
            </a:r>
            <a:r>
              <a:rPr lang="en-US" sz="1100" dirty="0">
                <a:latin typeface="Segoe UI" panose="020B0502040204020203" pitchFamily="34" charset="0"/>
                <a:ea typeface="Source Sans Pro Semibold" panose="020B0503030403020204" pitchFamily="34" charset="0"/>
                <a:cs typeface="Segoe UI" panose="020B0502040204020203" pitchFamily="34" charset="0"/>
              </a:rPr>
              <a:t>:</a:t>
            </a:r>
            <a:r>
              <a:rPr lang="en-US" sz="1100" dirty="0">
                <a:latin typeface="Segoe UI" panose="020B0502040204020203" pitchFamily="34" charset="0"/>
                <a:ea typeface="Source Sans Pro" panose="020B0503030403020204" pitchFamily="34" charset="0"/>
                <a:cs typeface="Segoe UI" panose="020B0502040204020203" pitchFamily="34" charset="0"/>
              </a:rPr>
              <a:t> 42</a:t>
            </a: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Education</a:t>
            </a:r>
            <a:r>
              <a:rPr lang="en-US" sz="1100" dirty="0">
                <a:latin typeface="Segoe UI" panose="020B0502040204020203" pitchFamily="34" charset="0"/>
                <a:ea typeface="Source Sans Pro Semibold" panose="020B0503030403020204" pitchFamily="34" charset="0"/>
                <a:cs typeface="Segoe UI" panose="020B0502040204020203" pitchFamily="34" charset="0"/>
              </a:rPr>
              <a:t>: </a:t>
            </a:r>
            <a:r>
              <a:rPr lang="en-US" sz="1100" dirty="0">
                <a:latin typeface="Segoe UI" panose="020B0502040204020203" pitchFamily="34" charset="0"/>
                <a:ea typeface="Source Sans Pro" panose="020B0503030403020204" pitchFamily="34" charset="0"/>
                <a:cs typeface="Segoe UI" panose="020B0502040204020203" pitchFamily="34" charset="0"/>
              </a:rPr>
              <a:t>BSc., Society of Accredited Marine Inspectors,</a:t>
            </a: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Experience</a:t>
            </a:r>
            <a:r>
              <a:rPr lang="en-US" sz="1100" dirty="0">
                <a:latin typeface="Segoe UI" panose="020B0502040204020203" pitchFamily="34" charset="0"/>
                <a:ea typeface="Source Sans Pro Semibold" panose="020B0503030403020204" pitchFamily="34" charset="0"/>
                <a:cs typeface="Segoe UI" panose="020B0502040204020203" pitchFamily="34" charset="0"/>
              </a:rPr>
              <a:t>: </a:t>
            </a:r>
            <a:r>
              <a:rPr lang="en-US" sz="1100" dirty="0">
                <a:latin typeface="Segoe UI" panose="020B0502040204020203" pitchFamily="34" charset="0"/>
                <a:ea typeface="Source Sans Pro" panose="020B0503030403020204" pitchFamily="34" charset="0"/>
                <a:cs typeface="Segoe UI" panose="020B0502040204020203" pitchFamily="34" charset="0"/>
              </a:rPr>
              <a:t>11 years</a:t>
            </a:r>
          </a:p>
        </p:txBody>
      </p:sp>
      <p:sp>
        <p:nvSpPr>
          <p:cNvPr id="31" name="Title 3">
            <a:extLst>
              <a:ext uri="{FF2B5EF4-FFF2-40B4-BE49-F238E27FC236}">
                <a16:creationId xmlns:a16="http://schemas.microsoft.com/office/drawing/2014/main" id="{3D0EDC4E-9CA5-5041-8647-B5FEC5921F03}"/>
              </a:ext>
            </a:extLst>
          </p:cNvPr>
          <p:cNvSpPr txBox="1">
            <a:spLocks/>
          </p:cNvSpPr>
          <p:nvPr/>
        </p:nvSpPr>
        <p:spPr>
          <a:xfrm>
            <a:off x="2667348" y="2587"/>
            <a:ext cx="3770190"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Segoe UI" panose="020B0502040204020203" pitchFamily="34" charset="0"/>
                <a:ea typeface="Source Sans Pro Semibold" panose="020B0503030403020204" pitchFamily="34" charset="0"/>
                <a:cs typeface="Segoe UI" panose="020B0502040204020203" pitchFamily="34" charset="0"/>
              </a:rPr>
              <a:t>Pat B.</a:t>
            </a:r>
          </a:p>
        </p:txBody>
      </p:sp>
      <p:sp>
        <p:nvSpPr>
          <p:cNvPr id="32" name="Title 3">
            <a:extLst>
              <a:ext uri="{FF2B5EF4-FFF2-40B4-BE49-F238E27FC236}">
                <a16:creationId xmlns:a16="http://schemas.microsoft.com/office/drawing/2014/main" id="{81F223E5-9D93-3344-962D-40D3D9D0B6CC}"/>
              </a:ext>
            </a:extLst>
          </p:cNvPr>
          <p:cNvSpPr txBox="1">
            <a:spLocks/>
          </p:cNvSpPr>
          <p:nvPr/>
        </p:nvSpPr>
        <p:spPr>
          <a:xfrm>
            <a:off x="2667348" y="489605"/>
            <a:ext cx="4008908" cy="39454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600" spc="100" dirty="0">
                <a:latin typeface="Segoe UI" panose="020B0502040204020203" pitchFamily="34" charset="0"/>
                <a:ea typeface="Source Sans Pro SemiBold" panose="020B0503030403020204" pitchFamily="34" charset="0"/>
                <a:cs typeface="Segoe UI" panose="020B0502040204020203" pitchFamily="34" charset="0"/>
              </a:rPr>
              <a:t>SENIOR MARINE INSPECTOR</a:t>
            </a:r>
          </a:p>
        </p:txBody>
      </p:sp>
      <p:cxnSp>
        <p:nvCxnSpPr>
          <p:cNvPr id="33" name="Straight Connector 32">
            <a:extLst>
              <a:ext uri="{FF2B5EF4-FFF2-40B4-BE49-F238E27FC236}">
                <a16:creationId xmlns:a16="http://schemas.microsoft.com/office/drawing/2014/main" id="{CD758691-77ED-114F-B1F6-FA0AD13F7BD2}"/>
              </a:ext>
            </a:extLst>
          </p:cNvPr>
          <p:cNvCxnSpPr>
            <a:cxnSpLocks/>
          </p:cNvCxnSpPr>
          <p:nvPr/>
        </p:nvCxnSpPr>
        <p:spPr>
          <a:xfrm>
            <a:off x="177120" y="1887746"/>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itle 3">
            <a:extLst>
              <a:ext uri="{FF2B5EF4-FFF2-40B4-BE49-F238E27FC236}">
                <a16:creationId xmlns:a16="http://schemas.microsoft.com/office/drawing/2014/main" id="{C70A3E74-8C42-7D4E-B5B4-CE44A810736E}"/>
              </a:ext>
            </a:extLst>
          </p:cNvPr>
          <p:cNvSpPr txBox="1">
            <a:spLocks/>
          </p:cNvSpPr>
          <p:nvPr/>
        </p:nvSpPr>
        <p:spPr>
          <a:xfrm>
            <a:off x="2667348" y="836382"/>
            <a:ext cx="3914446" cy="13469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b="1" dirty="0">
                <a:latin typeface="Segoe UI" panose="020B0502040204020203" pitchFamily="34" charset="0"/>
                <a:ea typeface="Source Sans Pro Semibold" panose="020B0503030403020204" pitchFamily="34" charset="0"/>
                <a:cs typeface="Segoe UI" panose="020B0502040204020203" pitchFamily="34" charset="0"/>
              </a:rPr>
              <a:t>BIO</a:t>
            </a: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Pat works in the marine sector and is highly skilled, organized and diligent. They spend most of their time in the depths of massive shipping vessels performing complex and lengthy inspections. They feel a duty to their country to ensure vessels entering and exiting Canadian waters meet safety regulations.</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6" name="Title 3">
            <a:extLst>
              <a:ext uri="{FF2B5EF4-FFF2-40B4-BE49-F238E27FC236}">
                <a16:creationId xmlns:a16="http://schemas.microsoft.com/office/drawing/2014/main" id="{3EC522E8-235F-6647-A93C-1B48192003E6}"/>
              </a:ext>
            </a:extLst>
          </p:cNvPr>
          <p:cNvSpPr txBox="1">
            <a:spLocks/>
          </p:cNvSpPr>
          <p:nvPr/>
        </p:nvSpPr>
        <p:spPr>
          <a:xfrm>
            <a:off x="6912020" y="836382"/>
            <a:ext cx="4945032" cy="10864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b="1" dirty="0">
                <a:latin typeface="Segoe UI" panose="020B0502040204020203" pitchFamily="34" charset="0"/>
                <a:ea typeface="Source Sans Pro Semibold" panose="020B0503030403020204" pitchFamily="34" charset="0"/>
                <a:cs typeface="Segoe UI" panose="020B0502040204020203" pitchFamily="34" charset="0"/>
              </a:rPr>
              <a:t>TAKEAWAY</a:t>
            </a:r>
            <a:endParaRPr lang="en-CA" sz="1100" b="1"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Ideally, Pat would like an app that allowed them to capture notes and details directly into the secure system while on site. They’d love the app to be simple, easy to use, especially with one hand, and available on a rugged, waterproofed device that included a built-in camera and flash.</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37" name="Straight Connector 36">
            <a:extLst>
              <a:ext uri="{FF2B5EF4-FFF2-40B4-BE49-F238E27FC236}">
                <a16:creationId xmlns:a16="http://schemas.microsoft.com/office/drawing/2014/main" id="{69AD75AE-1AA4-B44E-8A6F-45CBE786225D}"/>
              </a:ext>
            </a:extLst>
          </p:cNvPr>
          <p:cNvCxnSpPr>
            <a:cxnSpLocks/>
          </p:cNvCxnSpPr>
          <p:nvPr/>
        </p:nvCxnSpPr>
        <p:spPr>
          <a:xfrm>
            <a:off x="177120" y="2884839"/>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716CC9-3EBD-714C-9245-BEFDD241B04F}"/>
              </a:ext>
            </a:extLst>
          </p:cNvPr>
          <p:cNvCxnSpPr>
            <a:cxnSpLocks/>
          </p:cNvCxnSpPr>
          <p:nvPr/>
        </p:nvCxnSpPr>
        <p:spPr>
          <a:xfrm>
            <a:off x="2667348" y="2261365"/>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itle 3">
            <a:extLst>
              <a:ext uri="{FF2B5EF4-FFF2-40B4-BE49-F238E27FC236}">
                <a16:creationId xmlns:a16="http://schemas.microsoft.com/office/drawing/2014/main" id="{3468346D-E951-B04A-A223-692888B5AA9D}"/>
              </a:ext>
            </a:extLst>
          </p:cNvPr>
          <p:cNvSpPr txBox="1">
            <a:spLocks/>
          </p:cNvSpPr>
          <p:nvPr/>
        </p:nvSpPr>
        <p:spPr>
          <a:xfrm>
            <a:off x="177121" y="2956223"/>
            <a:ext cx="2159999" cy="104601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WORKPLACE</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Shipyards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Vessels (interior &amp; exterior)</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Dry docks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Office </a:t>
            </a:r>
          </a:p>
        </p:txBody>
      </p:sp>
      <p:cxnSp>
        <p:nvCxnSpPr>
          <p:cNvPr id="41" name="Straight Connector 40">
            <a:extLst>
              <a:ext uri="{FF2B5EF4-FFF2-40B4-BE49-F238E27FC236}">
                <a16:creationId xmlns:a16="http://schemas.microsoft.com/office/drawing/2014/main" id="{14087935-87B5-DD4B-A6B0-9428145E9257}"/>
              </a:ext>
            </a:extLst>
          </p:cNvPr>
          <p:cNvCxnSpPr>
            <a:cxnSpLocks/>
          </p:cNvCxnSpPr>
          <p:nvPr/>
        </p:nvCxnSpPr>
        <p:spPr>
          <a:xfrm>
            <a:off x="177120" y="4017915"/>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Title 3">
            <a:extLst>
              <a:ext uri="{FF2B5EF4-FFF2-40B4-BE49-F238E27FC236}">
                <a16:creationId xmlns:a16="http://schemas.microsoft.com/office/drawing/2014/main" id="{473AE180-6142-DB4C-A96F-FF00E241DCEF}"/>
              </a:ext>
            </a:extLst>
          </p:cNvPr>
          <p:cNvSpPr txBox="1">
            <a:spLocks/>
          </p:cNvSpPr>
          <p:nvPr/>
        </p:nvSpPr>
        <p:spPr>
          <a:xfrm>
            <a:off x="177121" y="4131291"/>
            <a:ext cx="2160000" cy="13675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INTERACTS WITH</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Sailors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Shipyard personnel, including coordinators and workers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Craftspeople: carpenters, welders, electricians, etc.</a:t>
            </a:r>
          </a:p>
        </p:txBody>
      </p:sp>
      <p:sp>
        <p:nvSpPr>
          <p:cNvPr id="46" name="Title 3">
            <a:extLst>
              <a:ext uri="{FF2B5EF4-FFF2-40B4-BE49-F238E27FC236}">
                <a16:creationId xmlns:a16="http://schemas.microsoft.com/office/drawing/2014/main" id="{307121B8-CF9C-464B-A785-3B942C81F356}"/>
              </a:ext>
            </a:extLst>
          </p:cNvPr>
          <p:cNvSpPr txBox="1">
            <a:spLocks/>
          </p:cNvSpPr>
          <p:nvPr/>
        </p:nvSpPr>
        <p:spPr>
          <a:xfrm>
            <a:off x="2667348" y="3429000"/>
            <a:ext cx="3914445" cy="333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A DAY IN THE LIFE</a:t>
            </a: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Pat is a busy person and works primarily in the field. Over the course of the day, they find themselves navigating shipyards, conducting inspections, and taking phone calls to coordinate with clients. Their day can change without warning due to delays, including weather conditions.</a:t>
            </a:r>
          </a:p>
          <a:p>
            <a:pPr>
              <a:lnSpc>
                <a:spcPct val="100000"/>
              </a:lnSpc>
            </a:pPr>
            <a:endParaRPr lang="en-CA"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When conducting an inspection, Pat is often deep within vessels, without reliable access to a mobile connection. Pat needs to document notes and details while on board vessels. They’ve tried using smartphones and tablets but are frustrated by the lack of connectivity and technical issues. They’ve resorted to pen and paper.</a:t>
            </a:r>
          </a:p>
          <a:p>
            <a:pPr>
              <a:lnSpc>
                <a:spcPct val="100000"/>
              </a:lnSpc>
            </a:pPr>
            <a:endParaRPr lang="en-CA"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When they return to the office from an inspection, they typically transcribe their physical notes into the secure system using a desktop computer connected to the network.</a:t>
            </a: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p:txBody>
      </p:sp>
      <p:cxnSp>
        <p:nvCxnSpPr>
          <p:cNvPr id="47" name="Straight Connector 46">
            <a:extLst>
              <a:ext uri="{FF2B5EF4-FFF2-40B4-BE49-F238E27FC236}">
                <a16:creationId xmlns:a16="http://schemas.microsoft.com/office/drawing/2014/main" id="{2FCAF479-F00A-2A4E-9F2C-9183C8AEBEC2}"/>
              </a:ext>
            </a:extLst>
          </p:cNvPr>
          <p:cNvCxnSpPr>
            <a:cxnSpLocks/>
          </p:cNvCxnSpPr>
          <p:nvPr/>
        </p:nvCxnSpPr>
        <p:spPr>
          <a:xfrm>
            <a:off x="2667348" y="3353143"/>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itle 3">
            <a:extLst>
              <a:ext uri="{FF2B5EF4-FFF2-40B4-BE49-F238E27FC236}">
                <a16:creationId xmlns:a16="http://schemas.microsoft.com/office/drawing/2014/main" id="{9942A284-FA53-8942-84B5-1CD1BC4F02EA}"/>
              </a:ext>
            </a:extLst>
          </p:cNvPr>
          <p:cNvSpPr txBox="1">
            <a:spLocks/>
          </p:cNvSpPr>
          <p:nvPr/>
        </p:nvSpPr>
        <p:spPr>
          <a:xfrm>
            <a:off x="2667348" y="2259158"/>
            <a:ext cx="3914445" cy="13255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1200" dirty="0">
              <a:latin typeface="Source Sans Pro" panose="020B0503030403020204" pitchFamily="34" charset="0"/>
              <a:ea typeface="Source Sans Pro" panose="020B0503030403020204" pitchFamily="34" charset="0"/>
            </a:endParaRPr>
          </a:p>
        </p:txBody>
      </p:sp>
      <p:sp>
        <p:nvSpPr>
          <p:cNvPr id="50" name="Title 3">
            <a:extLst>
              <a:ext uri="{FF2B5EF4-FFF2-40B4-BE49-F238E27FC236}">
                <a16:creationId xmlns:a16="http://schemas.microsoft.com/office/drawing/2014/main" id="{02480964-91B7-AF42-BE72-FEBCF6F61BCB}"/>
              </a:ext>
            </a:extLst>
          </p:cNvPr>
          <p:cNvSpPr txBox="1">
            <a:spLocks/>
          </p:cNvSpPr>
          <p:nvPr/>
        </p:nvSpPr>
        <p:spPr>
          <a:xfrm>
            <a:off x="6912020" y="2070911"/>
            <a:ext cx="4956905" cy="45731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PRIORITIES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Client experience and feedback</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Following industry updates and trends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Conducting daily inspections of vessels, performing quality checks, recording notes and details</a:t>
            </a: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NEEDS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Autonomy and freedom</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A new approach to the current process in order to feel they’re maximizing their time</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Confidence in the supplied tools they use to complete their day-to-day tasks</a:t>
            </a:r>
            <a:endParaRPr lang="en-US"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FRUSTRATIONS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Duplication of effort due to transcription</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Lack of robust, waterproof portable hardware</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Travelling to on-site inspections only to find client unavailable</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Unsuitable, outdated hardware</a:t>
            </a:r>
          </a:p>
          <a:p>
            <a:pPr marL="171450" indent="-171450">
              <a:lnSpc>
                <a:spcPct val="100000"/>
              </a:lnSpc>
              <a:buFont typeface="Arial" panose="020B0604020202020204" pitchFamily="34" charset="0"/>
              <a:buChar char="•"/>
            </a:pPr>
            <a:endParaRPr lang="en-US" sz="1100" dirty="0">
              <a:latin typeface="Segoe UI" panose="020B0502040204020203" pitchFamily="34" charset="0"/>
              <a:ea typeface="Source Sans Pro" panose="020B0503030403020204" pitchFamily="34" charset="0"/>
              <a:cs typeface="Segoe UI" panose="020B0502040204020203" pitchFamily="34" charset="0"/>
            </a:endParaRPr>
          </a:p>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GOAL AND MOTIVATIONS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Sense of duty and patriotism</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Honesty and genuineness</a:t>
            </a:r>
          </a:p>
          <a:p>
            <a:pPr marL="171450" indent="-171450">
              <a:lnSpc>
                <a:spcPct val="100000"/>
              </a:lnSpc>
              <a:buFont typeface="Arial" panose="020B0604020202020204" pitchFamily="34" charset="0"/>
              <a:buChar char="•"/>
            </a:pPr>
            <a:r>
              <a:rPr lang="en-CA" sz="1100" dirty="0">
                <a:latin typeface="Segoe UI" panose="020B0502040204020203" pitchFamily="34" charset="0"/>
                <a:ea typeface="Source Sans Pro" panose="020B0503030403020204" pitchFamily="34" charset="0"/>
                <a:cs typeface="Segoe UI" panose="020B0502040204020203" pitchFamily="34" charset="0"/>
              </a:rPr>
              <a:t>Physical integrity and safety of ships in Canadian waters</a:t>
            </a:r>
          </a:p>
          <a:p>
            <a:pPr marL="171450" indent="-171450">
              <a:lnSpc>
                <a:spcPct val="100000"/>
              </a:lnSpc>
              <a:buFont typeface="Arial" panose="020B0604020202020204" pitchFamily="34" charset="0"/>
              <a:buChar char="•"/>
            </a:pPr>
            <a:r>
              <a:rPr lang="en-US" sz="1100" dirty="0">
                <a:latin typeface="Segoe UI" panose="020B0502040204020203" pitchFamily="34" charset="0"/>
                <a:ea typeface="Source Sans Pro" panose="020B0503030403020204" pitchFamily="34" charset="0"/>
                <a:cs typeface="Segoe UI" panose="020B0502040204020203" pitchFamily="34" charset="0"/>
              </a:rPr>
              <a:t>Ensuring ships meet environmental standards</a:t>
            </a:r>
          </a:p>
        </p:txBody>
      </p:sp>
      <p:sp>
        <p:nvSpPr>
          <p:cNvPr id="51" name="Title 3">
            <a:extLst>
              <a:ext uri="{FF2B5EF4-FFF2-40B4-BE49-F238E27FC236}">
                <a16:creationId xmlns:a16="http://schemas.microsoft.com/office/drawing/2014/main" id="{D050CD1D-549C-3C41-BC65-62CABAE670A4}"/>
              </a:ext>
            </a:extLst>
          </p:cNvPr>
          <p:cNvSpPr txBox="1">
            <a:spLocks/>
          </p:cNvSpPr>
          <p:nvPr/>
        </p:nvSpPr>
        <p:spPr>
          <a:xfrm>
            <a:off x="6912020" y="213914"/>
            <a:ext cx="4945032" cy="5940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200" i="1" dirty="0">
                <a:latin typeface="Segoe UI" panose="020B0502040204020203" pitchFamily="34" charset="0"/>
                <a:ea typeface="Source Sans Pro" panose="020B0503030403020204" pitchFamily="34" charset="0"/>
                <a:cs typeface="Segoe UI" panose="020B0502040204020203" pitchFamily="34" charset="0"/>
              </a:rPr>
              <a:t>If we’re going to keep Canada’s waters safe and pollution-free, we need better tech so we can keep up with the workload.</a:t>
            </a:r>
            <a:endParaRPr lang="en-US" sz="1200" i="1"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id="{77682A1B-7AF7-A34C-851E-E6F051B82B93}"/>
              </a:ext>
            </a:extLst>
          </p:cNvPr>
          <p:cNvCxnSpPr>
            <a:cxnSpLocks/>
          </p:cNvCxnSpPr>
          <p:nvPr/>
        </p:nvCxnSpPr>
        <p:spPr>
          <a:xfrm>
            <a:off x="177120" y="5569290"/>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itle 3">
            <a:extLst>
              <a:ext uri="{FF2B5EF4-FFF2-40B4-BE49-F238E27FC236}">
                <a16:creationId xmlns:a16="http://schemas.microsoft.com/office/drawing/2014/main" id="{C0EB44C1-F44D-984F-B1C3-AD3A1DE1D39B}"/>
              </a:ext>
            </a:extLst>
          </p:cNvPr>
          <p:cNvSpPr txBox="1">
            <a:spLocks/>
          </p:cNvSpPr>
          <p:nvPr/>
        </p:nvSpPr>
        <p:spPr>
          <a:xfrm>
            <a:off x="177120" y="5698347"/>
            <a:ext cx="2376609" cy="80270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100" b="1" dirty="0">
                <a:latin typeface="Segoe UI" panose="020B0502040204020203" pitchFamily="34" charset="0"/>
                <a:ea typeface="Source Sans Pro Semibold" panose="020B0503030403020204" pitchFamily="34" charset="0"/>
                <a:cs typeface="Segoe UI" panose="020B0502040204020203" pitchFamily="34" charset="0"/>
              </a:rPr>
              <a:t>TECHNICAL LITERACY</a:t>
            </a: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endParaRPr lang="en-US" sz="1100" dirty="0">
              <a:latin typeface="Segoe UI" panose="020B0502040204020203" pitchFamily="34" charset="0"/>
              <a:ea typeface="Source Sans Pro Semibold" panose="020B0503030403020204" pitchFamily="34" charset="0"/>
              <a:cs typeface="Segoe UI" panose="020B0502040204020203" pitchFamily="34" charset="0"/>
            </a:endParaRPr>
          </a:p>
          <a:p>
            <a:pPr>
              <a:lnSpc>
                <a:spcPct val="100000"/>
              </a:lnSpc>
            </a:pPr>
            <a:r>
              <a:rPr lang="en-US" sz="1100" dirty="0">
                <a:latin typeface="Segoe UI" panose="020B0502040204020203" pitchFamily="34" charset="0"/>
                <a:ea typeface="Source Sans Pro" panose="020B0503030403020204" pitchFamily="34" charset="0"/>
                <a:cs typeface="Segoe UI" panose="020B0502040204020203" pitchFamily="34" charset="0"/>
              </a:rPr>
              <a:t>LOW		HIGH</a:t>
            </a:r>
          </a:p>
        </p:txBody>
      </p:sp>
      <p:sp>
        <p:nvSpPr>
          <p:cNvPr id="56" name="Rounded Rectangle 55">
            <a:extLst>
              <a:ext uri="{FF2B5EF4-FFF2-40B4-BE49-F238E27FC236}">
                <a16:creationId xmlns:a16="http://schemas.microsoft.com/office/drawing/2014/main" id="{749A9A49-670C-1F43-A05F-11E8A67944C0}"/>
              </a:ext>
            </a:extLst>
          </p:cNvPr>
          <p:cNvSpPr/>
          <p:nvPr/>
        </p:nvSpPr>
        <p:spPr>
          <a:xfrm flipV="1">
            <a:off x="267628" y="6096319"/>
            <a:ext cx="2163338" cy="8536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a:extLst>
              <a:ext uri="{FF2B5EF4-FFF2-40B4-BE49-F238E27FC236}">
                <a16:creationId xmlns:a16="http://schemas.microsoft.com/office/drawing/2014/main" id="{16005849-E064-5945-A838-2E70891E1467}"/>
              </a:ext>
            </a:extLst>
          </p:cNvPr>
          <p:cNvSpPr/>
          <p:nvPr/>
        </p:nvSpPr>
        <p:spPr>
          <a:xfrm rot="10800000">
            <a:off x="1954529" y="6064353"/>
            <a:ext cx="193346" cy="16667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1" name="Group 70">
            <a:extLst>
              <a:ext uri="{FF2B5EF4-FFF2-40B4-BE49-F238E27FC236}">
                <a16:creationId xmlns:a16="http://schemas.microsoft.com/office/drawing/2014/main" id="{705CA2F7-346B-B940-8DCD-02F9A8050442}"/>
              </a:ext>
            </a:extLst>
          </p:cNvPr>
          <p:cNvGrpSpPr/>
          <p:nvPr/>
        </p:nvGrpSpPr>
        <p:grpSpPr>
          <a:xfrm>
            <a:off x="549788" y="177380"/>
            <a:ext cx="1410265" cy="1511984"/>
            <a:chOff x="600068" y="177379"/>
            <a:chExt cx="1786343" cy="1915187"/>
          </a:xfrm>
        </p:grpSpPr>
        <p:sp>
          <p:nvSpPr>
            <p:cNvPr id="2" name="Oval 1">
              <a:extLst>
                <a:ext uri="{FF2B5EF4-FFF2-40B4-BE49-F238E27FC236}">
                  <a16:creationId xmlns:a16="http://schemas.microsoft.com/office/drawing/2014/main" id="{D0968ED5-227D-954B-8897-768B8FB35938}"/>
                </a:ext>
              </a:extLst>
            </p:cNvPr>
            <p:cNvSpPr/>
            <p:nvPr/>
          </p:nvSpPr>
          <p:spPr>
            <a:xfrm>
              <a:off x="793129" y="177379"/>
              <a:ext cx="1400220" cy="14002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Shape&#10;&#10;Description automatically generated with low confidence">
              <a:extLst>
                <a:ext uri="{FF2B5EF4-FFF2-40B4-BE49-F238E27FC236}">
                  <a16:creationId xmlns:a16="http://schemas.microsoft.com/office/drawing/2014/main" id="{9B530065-F051-D940-BCFB-842CED141B72}"/>
                </a:ext>
              </a:extLst>
            </p:cNvPr>
            <p:cNvPicPr>
              <a:picLocks noChangeAspect="1"/>
            </p:cNvPicPr>
            <p:nvPr/>
          </p:nvPicPr>
          <p:blipFill rotWithShape="1">
            <a:blip r:embed="rId3">
              <a:duotone>
                <a:schemeClr val="accent1">
                  <a:shade val="45000"/>
                  <a:satMod val="135000"/>
                </a:schemeClr>
                <a:prstClr val="white"/>
              </a:duotone>
              <a:alphaModFix amt="30000"/>
            </a:blip>
            <a:srcRect l="5945" t="17611" r="6555" b="46334"/>
            <a:stretch/>
          </p:blipFill>
          <p:spPr>
            <a:xfrm>
              <a:off x="600068" y="1356487"/>
              <a:ext cx="1786343" cy="736079"/>
            </a:xfrm>
            <a:prstGeom prst="rect">
              <a:avLst/>
            </a:prstGeom>
          </p:spPr>
        </p:pic>
        <p:pic>
          <p:nvPicPr>
            <p:cNvPr id="63" name="Picture 62">
              <a:extLst>
                <a:ext uri="{FF2B5EF4-FFF2-40B4-BE49-F238E27FC236}">
                  <a16:creationId xmlns:a16="http://schemas.microsoft.com/office/drawing/2014/main" id="{889C39F9-3F26-4D4A-BF0D-505D2CF83DCC}"/>
                </a:ext>
              </a:extLst>
            </p:cNvPr>
            <p:cNvPicPr>
              <a:picLocks noChangeAspect="1"/>
            </p:cNvPicPr>
            <p:nvPr/>
          </p:nvPicPr>
          <p:blipFill>
            <a:blip r:embed="rId4"/>
            <a:stretch>
              <a:fillRect/>
            </a:stretch>
          </p:blipFill>
          <p:spPr>
            <a:xfrm>
              <a:off x="1017383" y="316555"/>
              <a:ext cx="951711" cy="1041801"/>
            </a:xfrm>
            <a:prstGeom prst="rect">
              <a:avLst/>
            </a:prstGeom>
          </p:spPr>
        </p:pic>
      </p:grpSp>
      <p:sp>
        <p:nvSpPr>
          <p:cNvPr id="67" name="Title 3">
            <a:extLst>
              <a:ext uri="{FF2B5EF4-FFF2-40B4-BE49-F238E27FC236}">
                <a16:creationId xmlns:a16="http://schemas.microsoft.com/office/drawing/2014/main" id="{B11B9284-E41C-7649-B652-601F453DCA0D}"/>
              </a:ext>
            </a:extLst>
          </p:cNvPr>
          <p:cNvSpPr txBox="1">
            <a:spLocks/>
          </p:cNvSpPr>
          <p:nvPr/>
        </p:nvSpPr>
        <p:spPr>
          <a:xfrm>
            <a:off x="6462786" y="-99044"/>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000" b="1" dirty="0">
                <a:solidFill>
                  <a:schemeClr val="accent1">
                    <a:lumMod val="20000"/>
                    <a:lumOff val="80000"/>
                  </a:schemeClr>
                </a:solidFill>
                <a:latin typeface="Source Sans Pro Semibold" panose="020B0503030403020204" pitchFamily="34" charset="0"/>
                <a:ea typeface="Source Sans Pro Semibold" panose="020B0503030403020204" pitchFamily="34" charset="0"/>
              </a:rPr>
              <a:t>“</a:t>
            </a:r>
          </a:p>
        </p:txBody>
      </p:sp>
      <p:sp>
        <p:nvSpPr>
          <p:cNvPr id="68" name="Title 3">
            <a:extLst>
              <a:ext uri="{FF2B5EF4-FFF2-40B4-BE49-F238E27FC236}">
                <a16:creationId xmlns:a16="http://schemas.microsoft.com/office/drawing/2014/main" id="{58A4DB24-2172-4846-B110-902A5C6D6E06}"/>
              </a:ext>
            </a:extLst>
          </p:cNvPr>
          <p:cNvSpPr txBox="1">
            <a:spLocks/>
          </p:cNvSpPr>
          <p:nvPr/>
        </p:nvSpPr>
        <p:spPr>
          <a:xfrm>
            <a:off x="11474096" y="-26946"/>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000" b="1" dirty="0">
                <a:solidFill>
                  <a:schemeClr val="accent1">
                    <a:lumMod val="20000"/>
                    <a:lumOff val="80000"/>
                  </a:schemeClr>
                </a:solidFill>
                <a:latin typeface="Source Sans Pro Semibold" panose="020B0503030403020204" pitchFamily="34" charset="0"/>
                <a:ea typeface="Source Sans Pro Semibold" panose="020B0503030403020204" pitchFamily="34" charset="0"/>
              </a:rPr>
              <a:t>”</a:t>
            </a:r>
          </a:p>
        </p:txBody>
      </p:sp>
      <p:cxnSp>
        <p:nvCxnSpPr>
          <p:cNvPr id="70" name="Straight Connector 69">
            <a:extLst>
              <a:ext uri="{FF2B5EF4-FFF2-40B4-BE49-F238E27FC236}">
                <a16:creationId xmlns:a16="http://schemas.microsoft.com/office/drawing/2014/main" id="{B5DDFD9B-A4AF-F04C-B182-E2284D6A64B2}"/>
              </a:ext>
            </a:extLst>
          </p:cNvPr>
          <p:cNvCxnSpPr>
            <a:cxnSpLocks/>
          </p:cNvCxnSpPr>
          <p:nvPr/>
        </p:nvCxnSpPr>
        <p:spPr>
          <a:xfrm>
            <a:off x="6912020" y="757140"/>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EE4D84-FC97-164B-A7D1-5E37AE520DC7}"/>
              </a:ext>
            </a:extLst>
          </p:cNvPr>
          <p:cNvCxnSpPr>
            <a:cxnSpLocks/>
          </p:cNvCxnSpPr>
          <p:nvPr/>
        </p:nvCxnSpPr>
        <p:spPr>
          <a:xfrm>
            <a:off x="6912020" y="1975449"/>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itle 3">
            <a:extLst>
              <a:ext uri="{FF2B5EF4-FFF2-40B4-BE49-F238E27FC236}">
                <a16:creationId xmlns:a16="http://schemas.microsoft.com/office/drawing/2014/main" id="{A4BA9B37-6950-674F-992C-CA65672231A0}"/>
              </a:ext>
            </a:extLst>
          </p:cNvPr>
          <p:cNvSpPr txBox="1">
            <a:spLocks/>
          </p:cNvSpPr>
          <p:nvPr/>
        </p:nvSpPr>
        <p:spPr>
          <a:xfrm>
            <a:off x="2667348" y="2368849"/>
            <a:ext cx="3914446" cy="107599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b="1" dirty="0">
                <a:latin typeface="Segoe UI" panose="020B0502040204020203" pitchFamily="34" charset="0"/>
                <a:ea typeface="Source Sans Pro Semibold" panose="020B0503030403020204" pitchFamily="34" charset="0"/>
                <a:cs typeface="Segoe UI" panose="020B0502040204020203" pitchFamily="34" charset="0"/>
              </a:rPr>
              <a:t>ENVIRONMENT</a:t>
            </a:r>
          </a:p>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Pat works almost exclusively in the field: shipyards, harbours, dry docks. Mobile connections are often unreliable or unavailable. Pat also needs to be highly aware as these environments can be dangerous.</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4" name="Rounded Rectangle 33">
            <a:extLst>
              <a:ext uri="{FF2B5EF4-FFF2-40B4-BE49-F238E27FC236}">
                <a16:creationId xmlns:a16="http://schemas.microsoft.com/office/drawing/2014/main" id="{87C03139-E60A-1E4E-93D7-1F77E4CE220D}"/>
              </a:ext>
            </a:extLst>
          </p:cNvPr>
          <p:cNvSpPr/>
          <p:nvPr/>
        </p:nvSpPr>
        <p:spPr>
          <a:xfrm>
            <a:off x="177120" y="1977197"/>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Demographics</a:t>
            </a:r>
          </a:p>
        </p:txBody>
      </p:sp>
      <p:sp>
        <p:nvSpPr>
          <p:cNvPr id="39" name="Rounded Rectangle 38">
            <a:extLst>
              <a:ext uri="{FF2B5EF4-FFF2-40B4-BE49-F238E27FC236}">
                <a16:creationId xmlns:a16="http://schemas.microsoft.com/office/drawing/2014/main" id="{4AE8F9DE-30F3-1847-AD49-5AAF447396DD}"/>
              </a:ext>
            </a:extLst>
          </p:cNvPr>
          <p:cNvSpPr/>
          <p:nvPr/>
        </p:nvSpPr>
        <p:spPr>
          <a:xfrm>
            <a:off x="2735792" y="882745"/>
            <a:ext cx="3836479" cy="132555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Role description  &amp; characteristics</a:t>
            </a:r>
          </a:p>
        </p:txBody>
      </p:sp>
      <p:sp>
        <p:nvSpPr>
          <p:cNvPr id="43" name="Rounded Rectangle 42">
            <a:extLst>
              <a:ext uri="{FF2B5EF4-FFF2-40B4-BE49-F238E27FC236}">
                <a16:creationId xmlns:a16="http://schemas.microsoft.com/office/drawing/2014/main" id="{FA04E0F0-7319-474F-8DC2-7693BEF120A2}"/>
              </a:ext>
            </a:extLst>
          </p:cNvPr>
          <p:cNvSpPr/>
          <p:nvPr/>
        </p:nvSpPr>
        <p:spPr>
          <a:xfrm>
            <a:off x="6906136" y="5448121"/>
            <a:ext cx="5018235" cy="12637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Goals and motivations</a:t>
            </a:r>
          </a:p>
        </p:txBody>
      </p:sp>
      <p:sp>
        <p:nvSpPr>
          <p:cNvPr id="45" name="Rounded Rectangle 44">
            <a:extLst>
              <a:ext uri="{FF2B5EF4-FFF2-40B4-BE49-F238E27FC236}">
                <a16:creationId xmlns:a16="http://schemas.microsoft.com/office/drawing/2014/main" id="{4997C20F-7F05-F04C-9C7C-D7E202F7B135}"/>
              </a:ext>
            </a:extLst>
          </p:cNvPr>
          <p:cNvSpPr/>
          <p:nvPr/>
        </p:nvSpPr>
        <p:spPr>
          <a:xfrm>
            <a:off x="6912016" y="3152175"/>
            <a:ext cx="5021247" cy="2255718"/>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Challenges</a:t>
            </a:r>
          </a:p>
        </p:txBody>
      </p:sp>
      <p:sp>
        <p:nvSpPr>
          <p:cNvPr id="49" name="Rounded Rectangle 48">
            <a:extLst>
              <a:ext uri="{FF2B5EF4-FFF2-40B4-BE49-F238E27FC236}">
                <a16:creationId xmlns:a16="http://schemas.microsoft.com/office/drawing/2014/main" id="{B501DBCC-3AEB-7F43-8CCD-9B87EDB1397D}"/>
              </a:ext>
            </a:extLst>
          </p:cNvPr>
          <p:cNvSpPr/>
          <p:nvPr/>
        </p:nvSpPr>
        <p:spPr>
          <a:xfrm>
            <a:off x="6882863" y="73720"/>
            <a:ext cx="50504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Quotes</a:t>
            </a:r>
          </a:p>
        </p:txBody>
      </p:sp>
      <p:sp>
        <p:nvSpPr>
          <p:cNvPr id="52" name="Rounded Rectangle 51">
            <a:extLst>
              <a:ext uri="{FF2B5EF4-FFF2-40B4-BE49-F238E27FC236}">
                <a16:creationId xmlns:a16="http://schemas.microsoft.com/office/drawing/2014/main" id="{E538594E-9BD8-7041-B28F-CC54F92A9EF1}"/>
              </a:ext>
            </a:extLst>
          </p:cNvPr>
          <p:cNvSpPr/>
          <p:nvPr/>
        </p:nvSpPr>
        <p:spPr>
          <a:xfrm>
            <a:off x="2735793" y="77055"/>
            <a:ext cx="3846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Name and title</a:t>
            </a:r>
          </a:p>
        </p:txBody>
      </p:sp>
      <p:sp>
        <p:nvSpPr>
          <p:cNvPr id="53" name="Rounded Rectangle 52">
            <a:extLst>
              <a:ext uri="{FF2B5EF4-FFF2-40B4-BE49-F238E27FC236}">
                <a16:creationId xmlns:a16="http://schemas.microsoft.com/office/drawing/2014/main" id="{72199C69-71D3-F440-B087-AB81374E9047}"/>
              </a:ext>
            </a:extLst>
          </p:cNvPr>
          <p:cNvSpPr/>
          <p:nvPr/>
        </p:nvSpPr>
        <p:spPr>
          <a:xfrm>
            <a:off x="2667342" y="3444847"/>
            <a:ext cx="3899046" cy="3336095"/>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A Day in the Life</a:t>
            </a:r>
          </a:p>
        </p:txBody>
      </p:sp>
      <p:sp>
        <p:nvSpPr>
          <p:cNvPr id="54" name="Rounded Rectangle 53">
            <a:extLst>
              <a:ext uri="{FF2B5EF4-FFF2-40B4-BE49-F238E27FC236}">
                <a16:creationId xmlns:a16="http://schemas.microsoft.com/office/drawing/2014/main" id="{CBF37060-4192-5349-BECC-518CFC3ACC18}"/>
              </a:ext>
            </a:extLst>
          </p:cNvPr>
          <p:cNvSpPr/>
          <p:nvPr/>
        </p:nvSpPr>
        <p:spPr>
          <a:xfrm>
            <a:off x="177120" y="5681931"/>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Technical literacy</a:t>
            </a:r>
          </a:p>
        </p:txBody>
      </p:sp>
      <p:sp>
        <p:nvSpPr>
          <p:cNvPr id="55" name="Rounded Rectangle 54">
            <a:extLst>
              <a:ext uri="{FF2B5EF4-FFF2-40B4-BE49-F238E27FC236}">
                <a16:creationId xmlns:a16="http://schemas.microsoft.com/office/drawing/2014/main" id="{0EE8F1A6-1B38-8E46-92E5-79B098B20EED}"/>
              </a:ext>
            </a:extLst>
          </p:cNvPr>
          <p:cNvSpPr/>
          <p:nvPr/>
        </p:nvSpPr>
        <p:spPr>
          <a:xfrm>
            <a:off x="2735792" y="2354090"/>
            <a:ext cx="3914444" cy="95088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Environment</a:t>
            </a:r>
          </a:p>
        </p:txBody>
      </p:sp>
      <p:sp>
        <p:nvSpPr>
          <p:cNvPr id="57" name="Rounded Rectangle 56">
            <a:extLst>
              <a:ext uri="{FF2B5EF4-FFF2-40B4-BE49-F238E27FC236}">
                <a16:creationId xmlns:a16="http://schemas.microsoft.com/office/drawing/2014/main" id="{622D6D1C-362C-474A-90BF-5706C7B0FBD5}"/>
              </a:ext>
            </a:extLst>
          </p:cNvPr>
          <p:cNvSpPr/>
          <p:nvPr/>
        </p:nvSpPr>
        <p:spPr>
          <a:xfrm>
            <a:off x="6882863" y="865571"/>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Summary</a:t>
            </a:r>
          </a:p>
        </p:txBody>
      </p:sp>
      <p:sp>
        <p:nvSpPr>
          <p:cNvPr id="58" name="Rounded Rectangle 57">
            <a:extLst>
              <a:ext uri="{FF2B5EF4-FFF2-40B4-BE49-F238E27FC236}">
                <a16:creationId xmlns:a16="http://schemas.microsoft.com/office/drawing/2014/main" id="{276BF609-3E30-404D-910E-A10902053F6F}"/>
              </a:ext>
            </a:extLst>
          </p:cNvPr>
          <p:cNvSpPr/>
          <p:nvPr/>
        </p:nvSpPr>
        <p:spPr>
          <a:xfrm>
            <a:off x="6882863" y="2091055"/>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Priorities</a:t>
            </a:r>
          </a:p>
        </p:txBody>
      </p:sp>
      <p:sp>
        <p:nvSpPr>
          <p:cNvPr id="62" name="Rounded Rectangle 61">
            <a:extLst>
              <a:ext uri="{FF2B5EF4-FFF2-40B4-BE49-F238E27FC236}">
                <a16:creationId xmlns:a16="http://schemas.microsoft.com/office/drawing/2014/main" id="{8E0BF06A-48D6-5843-A29F-7BE9AB5E0418}"/>
              </a:ext>
            </a:extLst>
          </p:cNvPr>
          <p:cNvSpPr/>
          <p:nvPr/>
        </p:nvSpPr>
        <p:spPr>
          <a:xfrm>
            <a:off x="177120" y="2948158"/>
            <a:ext cx="2159998" cy="999282"/>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Workplace</a:t>
            </a:r>
          </a:p>
        </p:txBody>
      </p:sp>
      <p:sp>
        <p:nvSpPr>
          <p:cNvPr id="64" name="Rounded Rectangle 63">
            <a:extLst>
              <a:ext uri="{FF2B5EF4-FFF2-40B4-BE49-F238E27FC236}">
                <a16:creationId xmlns:a16="http://schemas.microsoft.com/office/drawing/2014/main" id="{47D16E34-ACE8-A148-81D7-121C7C571F95}"/>
              </a:ext>
            </a:extLst>
          </p:cNvPr>
          <p:cNvSpPr/>
          <p:nvPr/>
        </p:nvSpPr>
        <p:spPr>
          <a:xfrm>
            <a:off x="177120" y="4079374"/>
            <a:ext cx="2159998" cy="14194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Interaction or community</a:t>
            </a:r>
          </a:p>
        </p:txBody>
      </p:sp>
      <p:sp>
        <p:nvSpPr>
          <p:cNvPr id="65" name="Rounded Rectangle 64">
            <a:extLst>
              <a:ext uri="{FF2B5EF4-FFF2-40B4-BE49-F238E27FC236}">
                <a16:creationId xmlns:a16="http://schemas.microsoft.com/office/drawing/2014/main" id="{67344A02-5926-1448-93FC-86C43928D996}"/>
              </a:ext>
            </a:extLst>
          </p:cNvPr>
          <p:cNvSpPr/>
          <p:nvPr/>
        </p:nvSpPr>
        <p:spPr>
          <a:xfrm>
            <a:off x="177120" y="82376"/>
            <a:ext cx="2159998" cy="169528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Photo</a:t>
            </a:r>
            <a:br>
              <a:rPr lang="en-US" sz="1600" dirty="0">
                <a:latin typeface="Segoe UI" panose="020B0502040204020203" pitchFamily="34" charset="0"/>
                <a:ea typeface="Source Sans Pro" panose="020B0503030403020204" pitchFamily="34" charset="0"/>
                <a:cs typeface="Segoe UI" panose="020B0502040204020203" pitchFamily="34" charset="0"/>
              </a:rPr>
            </a:br>
            <a:r>
              <a:rPr lang="en-US" sz="1600" dirty="0">
                <a:latin typeface="Segoe UI" panose="020B0502040204020203" pitchFamily="34" charset="0"/>
                <a:ea typeface="Source Sans Pro" panose="020B0503030403020204" pitchFamily="34" charset="0"/>
                <a:cs typeface="Segoe UI" panose="020B0502040204020203" pitchFamily="34" charset="0"/>
              </a:rPr>
              <a:t>or illustration</a:t>
            </a:r>
          </a:p>
        </p:txBody>
      </p:sp>
    </p:spTree>
    <p:extLst>
      <p:ext uri="{BB962C8B-B14F-4D97-AF65-F5344CB8AC3E}">
        <p14:creationId xmlns:p14="http://schemas.microsoft.com/office/powerpoint/2010/main" val="416264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CD758691-77ED-114F-B1F6-FA0AD13F7BD2}"/>
              </a:ext>
            </a:extLst>
          </p:cNvPr>
          <p:cNvCxnSpPr>
            <a:cxnSpLocks/>
          </p:cNvCxnSpPr>
          <p:nvPr/>
        </p:nvCxnSpPr>
        <p:spPr>
          <a:xfrm>
            <a:off x="177120" y="1887746"/>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AD75AE-1AA4-B44E-8A6F-45CBE786225D}"/>
              </a:ext>
            </a:extLst>
          </p:cNvPr>
          <p:cNvCxnSpPr>
            <a:cxnSpLocks/>
          </p:cNvCxnSpPr>
          <p:nvPr/>
        </p:nvCxnSpPr>
        <p:spPr>
          <a:xfrm>
            <a:off x="177120" y="2884839"/>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716CC9-3EBD-714C-9245-BEFDD241B04F}"/>
              </a:ext>
            </a:extLst>
          </p:cNvPr>
          <p:cNvCxnSpPr>
            <a:cxnSpLocks/>
          </p:cNvCxnSpPr>
          <p:nvPr/>
        </p:nvCxnSpPr>
        <p:spPr>
          <a:xfrm>
            <a:off x="2667348" y="2261365"/>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087935-87B5-DD4B-A6B0-9428145E9257}"/>
              </a:ext>
            </a:extLst>
          </p:cNvPr>
          <p:cNvCxnSpPr>
            <a:cxnSpLocks/>
          </p:cNvCxnSpPr>
          <p:nvPr/>
        </p:nvCxnSpPr>
        <p:spPr>
          <a:xfrm>
            <a:off x="177120" y="4017915"/>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FCAF479-F00A-2A4E-9F2C-9183C8AEBEC2}"/>
              </a:ext>
            </a:extLst>
          </p:cNvPr>
          <p:cNvCxnSpPr>
            <a:cxnSpLocks/>
          </p:cNvCxnSpPr>
          <p:nvPr/>
        </p:nvCxnSpPr>
        <p:spPr>
          <a:xfrm>
            <a:off x="2667348" y="3353143"/>
            <a:ext cx="391444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itle 3">
            <a:extLst>
              <a:ext uri="{FF2B5EF4-FFF2-40B4-BE49-F238E27FC236}">
                <a16:creationId xmlns:a16="http://schemas.microsoft.com/office/drawing/2014/main" id="{9942A284-FA53-8942-84B5-1CD1BC4F02EA}"/>
              </a:ext>
            </a:extLst>
          </p:cNvPr>
          <p:cNvSpPr txBox="1">
            <a:spLocks/>
          </p:cNvSpPr>
          <p:nvPr/>
        </p:nvSpPr>
        <p:spPr>
          <a:xfrm>
            <a:off x="2667348" y="2259158"/>
            <a:ext cx="3914445" cy="13255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endParaRPr lang="en-US" sz="1200" dirty="0">
              <a:latin typeface="Segoe UI" panose="020B0502040204020203" pitchFamily="34" charset="0"/>
              <a:ea typeface="Source Sans Pro" panose="020B0503030403020204"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id="{77682A1B-7AF7-A34C-851E-E6F051B82B93}"/>
              </a:ext>
            </a:extLst>
          </p:cNvPr>
          <p:cNvCxnSpPr>
            <a:cxnSpLocks/>
          </p:cNvCxnSpPr>
          <p:nvPr/>
        </p:nvCxnSpPr>
        <p:spPr>
          <a:xfrm>
            <a:off x="177120" y="5569290"/>
            <a:ext cx="216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Title 3">
            <a:extLst>
              <a:ext uri="{FF2B5EF4-FFF2-40B4-BE49-F238E27FC236}">
                <a16:creationId xmlns:a16="http://schemas.microsoft.com/office/drawing/2014/main" id="{B11B9284-E41C-7649-B652-601F453DCA0D}"/>
              </a:ext>
            </a:extLst>
          </p:cNvPr>
          <p:cNvSpPr txBox="1">
            <a:spLocks/>
          </p:cNvSpPr>
          <p:nvPr/>
        </p:nvSpPr>
        <p:spPr>
          <a:xfrm>
            <a:off x="6462786" y="-99044"/>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000" b="1" dirty="0">
                <a:solidFill>
                  <a:schemeClr val="accent1">
                    <a:lumMod val="20000"/>
                    <a:lumOff val="80000"/>
                  </a:schemeClr>
                </a:solidFill>
                <a:latin typeface="Source Sans Pro Semibold" panose="020B0503030403020204" pitchFamily="34" charset="0"/>
                <a:ea typeface="Source Sans Pro Semibold" panose="020B0503030403020204" pitchFamily="34" charset="0"/>
              </a:rPr>
              <a:t>“</a:t>
            </a:r>
          </a:p>
        </p:txBody>
      </p:sp>
      <p:sp>
        <p:nvSpPr>
          <p:cNvPr id="68" name="Title 3">
            <a:extLst>
              <a:ext uri="{FF2B5EF4-FFF2-40B4-BE49-F238E27FC236}">
                <a16:creationId xmlns:a16="http://schemas.microsoft.com/office/drawing/2014/main" id="{58A4DB24-2172-4846-B110-902A5C6D6E06}"/>
              </a:ext>
            </a:extLst>
          </p:cNvPr>
          <p:cNvSpPr txBox="1">
            <a:spLocks/>
          </p:cNvSpPr>
          <p:nvPr/>
        </p:nvSpPr>
        <p:spPr>
          <a:xfrm>
            <a:off x="11474096" y="-26946"/>
            <a:ext cx="394829" cy="53787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000" b="1" dirty="0">
                <a:solidFill>
                  <a:schemeClr val="accent1">
                    <a:lumMod val="20000"/>
                    <a:lumOff val="80000"/>
                  </a:schemeClr>
                </a:solidFill>
                <a:latin typeface="Source Sans Pro Semibold" panose="020B0503030403020204" pitchFamily="34" charset="0"/>
                <a:ea typeface="Source Sans Pro Semibold" panose="020B0503030403020204" pitchFamily="34" charset="0"/>
              </a:rPr>
              <a:t>”</a:t>
            </a:r>
          </a:p>
        </p:txBody>
      </p:sp>
      <p:cxnSp>
        <p:nvCxnSpPr>
          <p:cNvPr id="70" name="Straight Connector 69">
            <a:extLst>
              <a:ext uri="{FF2B5EF4-FFF2-40B4-BE49-F238E27FC236}">
                <a16:creationId xmlns:a16="http://schemas.microsoft.com/office/drawing/2014/main" id="{B5DDFD9B-A4AF-F04C-B182-E2284D6A64B2}"/>
              </a:ext>
            </a:extLst>
          </p:cNvPr>
          <p:cNvCxnSpPr>
            <a:cxnSpLocks/>
          </p:cNvCxnSpPr>
          <p:nvPr/>
        </p:nvCxnSpPr>
        <p:spPr>
          <a:xfrm>
            <a:off x="6912020" y="757140"/>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EE4D84-FC97-164B-A7D1-5E37AE520DC7}"/>
              </a:ext>
            </a:extLst>
          </p:cNvPr>
          <p:cNvCxnSpPr>
            <a:cxnSpLocks/>
          </p:cNvCxnSpPr>
          <p:nvPr/>
        </p:nvCxnSpPr>
        <p:spPr>
          <a:xfrm>
            <a:off x="6912020" y="1975449"/>
            <a:ext cx="4956905"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C3CB5441-2104-DF48-A0BE-EC02FB6BB9E3}"/>
              </a:ext>
            </a:extLst>
          </p:cNvPr>
          <p:cNvSpPr/>
          <p:nvPr/>
        </p:nvSpPr>
        <p:spPr>
          <a:xfrm>
            <a:off x="177120" y="1977197"/>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Demographics</a:t>
            </a:r>
          </a:p>
        </p:txBody>
      </p:sp>
      <p:sp>
        <p:nvSpPr>
          <p:cNvPr id="63" name="Rounded Rectangle 62">
            <a:extLst>
              <a:ext uri="{FF2B5EF4-FFF2-40B4-BE49-F238E27FC236}">
                <a16:creationId xmlns:a16="http://schemas.microsoft.com/office/drawing/2014/main" id="{272699B7-7103-AD4D-9638-300F69154525}"/>
              </a:ext>
            </a:extLst>
          </p:cNvPr>
          <p:cNvSpPr/>
          <p:nvPr/>
        </p:nvSpPr>
        <p:spPr>
          <a:xfrm>
            <a:off x="2735792" y="865571"/>
            <a:ext cx="3836479" cy="134273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Role description  &amp; characteristics</a:t>
            </a:r>
          </a:p>
        </p:txBody>
      </p:sp>
      <p:sp>
        <p:nvSpPr>
          <p:cNvPr id="71" name="Rounded Rectangle 70">
            <a:extLst>
              <a:ext uri="{FF2B5EF4-FFF2-40B4-BE49-F238E27FC236}">
                <a16:creationId xmlns:a16="http://schemas.microsoft.com/office/drawing/2014/main" id="{B3CAC42A-2C23-0A4C-9CB5-05DBA2CF56AB}"/>
              </a:ext>
            </a:extLst>
          </p:cNvPr>
          <p:cNvSpPr/>
          <p:nvPr/>
        </p:nvSpPr>
        <p:spPr>
          <a:xfrm>
            <a:off x="6906136" y="5448121"/>
            <a:ext cx="5018235" cy="12637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Goals and motivations</a:t>
            </a:r>
          </a:p>
        </p:txBody>
      </p:sp>
      <p:sp>
        <p:nvSpPr>
          <p:cNvPr id="77" name="Rounded Rectangle 76">
            <a:extLst>
              <a:ext uri="{FF2B5EF4-FFF2-40B4-BE49-F238E27FC236}">
                <a16:creationId xmlns:a16="http://schemas.microsoft.com/office/drawing/2014/main" id="{B8728F0D-32A5-3D4C-B577-9DC22A36368B}"/>
              </a:ext>
            </a:extLst>
          </p:cNvPr>
          <p:cNvSpPr/>
          <p:nvPr/>
        </p:nvSpPr>
        <p:spPr>
          <a:xfrm>
            <a:off x="6912016" y="3152175"/>
            <a:ext cx="5021247" cy="2255718"/>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Challenges</a:t>
            </a:r>
          </a:p>
        </p:txBody>
      </p:sp>
      <p:sp>
        <p:nvSpPr>
          <p:cNvPr id="78" name="Rounded Rectangle 77">
            <a:extLst>
              <a:ext uri="{FF2B5EF4-FFF2-40B4-BE49-F238E27FC236}">
                <a16:creationId xmlns:a16="http://schemas.microsoft.com/office/drawing/2014/main" id="{86544DD3-EAB7-2C4B-9BA6-1D14A10B4814}"/>
              </a:ext>
            </a:extLst>
          </p:cNvPr>
          <p:cNvSpPr/>
          <p:nvPr/>
        </p:nvSpPr>
        <p:spPr>
          <a:xfrm>
            <a:off x="6882863" y="73720"/>
            <a:ext cx="50504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Quotes</a:t>
            </a:r>
          </a:p>
        </p:txBody>
      </p:sp>
      <p:sp>
        <p:nvSpPr>
          <p:cNvPr id="79" name="Rounded Rectangle 78">
            <a:extLst>
              <a:ext uri="{FF2B5EF4-FFF2-40B4-BE49-F238E27FC236}">
                <a16:creationId xmlns:a16="http://schemas.microsoft.com/office/drawing/2014/main" id="{5F2A51A5-AA45-8D4F-9855-15B2D1FC1200}"/>
              </a:ext>
            </a:extLst>
          </p:cNvPr>
          <p:cNvSpPr/>
          <p:nvPr/>
        </p:nvSpPr>
        <p:spPr>
          <a:xfrm>
            <a:off x="2735793" y="79640"/>
            <a:ext cx="3846000" cy="71408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Name and title</a:t>
            </a:r>
          </a:p>
        </p:txBody>
      </p:sp>
      <p:sp>
        <p:nvSpPr>
          <p:cNvPr id="80" name="Rounded Rectangle 79">
            <a:extLst>
              <a:ext uri="{FF2B5EF4-FFF2-40B4-BE49-F238E27FC236}">
                <a16:creationId xmlns:a16="http://schemas.microsoft.com/office/drawing/2014/main" id="{9E9FA1C1-6805-B14A-B0F3-6E02C2144766}"/>
              </a:ext>
            </a:extLst>
          </p:cNvPr>
          <p:cNvSpPr/>
          <p:nvPr/>
        </p:nvSpPr>
        <p:spPr>
          <a:xfrm>
            <a:off x="2667342" y="3444847"/>
            <a:ext cx="3899046" cy="3336095"/>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A Day in the Life</a:t>
            </a:r>
          </a:p>
        </p:txBody>
      </p:sp>
      <p:sp>
        <p:nvSpPr>
          <p:cNvPr id="82" name="Rounded Rectangle 81">
            <a:extLst>
              <a:ext uri="{FF2B5EF4-FFF2-40B4-BE49-F238E27FC236}">
                <a16:creationId xmlns:a16="http://schemas.microsoft.com/office/drawing/2014/main" id="{7E7395FC-567D-BD45-B141-B8A70E385895}"/>
              </a:ext>
            </a:extLst>
          </p:cNvPr>
          <p:cNvSpPr/>
          <p:nvPr/>
        </p:nvSpPr>
        <p:spPr>
          <a:xfrm>
            <a:off x="2735792" y="2354090"/>
            <a:ext cx="3914444" cy="95088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Environment</a:t>
            </a:r>
          </a:p>
        </p:txBody>
      </p:sp>
      <p:sp>
        <p:nvSpPr>
          <p:cNvPr id="83" name="Rounded Rectangle 82">
            <a:extLst>
              <a:ext uri="{FF2B5EF4-FFF2-40B4-BE49-F238E27FC236}">
                <a16:creationId xmlns:a16="http://schemas.microsoft.com/office/drawing/2014/main" id="{3996D987-CF80-9743-A1A5-5F72E55B1FA6}"/>
              </a:ext>
            </a:extLst>
          </p:cNvPr>
          <p:cNvSpPr/>
          <p:nvPr/>
        </p:nvSpPr>
        <p:spPr>
          <a:xfrm>
            <a:off x="6882863" y="865571"/>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Summary</a:t>
            </a:r>
          </a:p>
        </p:txBody>
      </p:sp>
      <p:sp>
        <p:nvSpPr>
          <p:cNvPr id="84" name="Rounded Rectangle 83">
            <a:extLst>
              <a:ext uri="{FF2B5EF4-FFF2-40B4-BE49-F238E27FC236}">
                <a16:creationId xmlns:a16="http://schemas.microsoft.com/office/drawing/2014/main" id="{B7609D7F-2BE7-544E-82C4-2E31D8F64ABD}"/>
              </a:ext>
            </a:extLst>
          </p:cNvPr>
          <p:cNvSpPr/>
          <p:nvPr/>
        </p:nvSpPr>
        <p:spPr>
          <a:xfrm>
            <a:off x="6882863" y="2091055"/>
            <a:ext cx="5050400" cy="10094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Priorities</a:t>
            </a:r>
          </a:p>
        </p:txBody>
      </p:sp>
      <p:sp>
        <p:nvSpPr>
          <p:cNvPr id="85" name="Rounded Rectangle 84">
            <a:extLst>
              <a:ext uri="{FF2B5EF4-FFF2-40B4-BE49-F238E27FC236}">
                <a16:creationId xmlns:a16="http://schemas.microsoft.com/office/drawing/2014/main" id="{8FFDC815-1872-DD4B-AFDD-CED4CB4DDD0C}"/>
              </a:ext>
            </a:extLst>
          </p:cNvPr>
          <p:cNvSpPr/>
          <p:nvPr/>
        </p:nvSpPr>
        <p:spPr>
          <a:xfrm>
            <a:off x="177120" y="2948158"/>
            <a:ext cx="2159998" cy="999282"/>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Workplace</a:t>
            </a:r>
          </a:p>
        </p:txBody>
      </p:sp>
      <p:sp>
        <p:nvSpPr>
          <p:cNvPr id="86" name="Rounded Rectangle 85">
            <a:extLst>
              <a:ext uri="{FF2B5EF4-FFF2-40B4-BE49-F238E27FC236}">
                <a16:creationId xmlns:a16="http://schemas.microsoft.com/office/drawing/2014/main" id="{256DACC7-F9FA-D84F-B083-D9960EBC0213}"/>
              </a:ext>
            </a:extLst>
          </p:cNvPr>
          <p:cNvSpPr/>
          <p:nvPr/>
        </p:nvSpPr>
        <p:spPr>
          <a:xfrm>
            <a:off x="177120" y="4079374"/>
            <a:ext cx="2159998" cy="1419439"/>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Interaction or community</a:t>
            </a:r>
          </a:p>
        </p:txBody>
      </p:sp>
      <p:sp>
        <p:nvSpPr>
          <p:cNvPr id="87" name="Rounded Rectangle 86">
            <a:extLst>
              <a:ext uri="{FF2B5EF4-FFF2-40B4-BE49-F238E27FC236}">
                <a16:creationId xmlns:a16="http://schemas.microsoft.com/office/drawing/2014/main" id="{E3F9D228-BDC3-2D46-BA4E-82510A7F3C01}"/>
              </a:ext>
            </a:extLst>
          </p:cNvPr>
          <p:cNvSpPr/>
          <p:nvPr/>
        </p:nvSpPr>
        <p:spPr>
          <a:xfrm>
            <a:off x="177120" y="73720"/>
            <a:ext cx="2159998" cy="1680011"/>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Photo</a:t>
            </a:r>
            <a:br>
              <a:rPr lang="en-US" sz="1600" dirty="0">
                <a:latin typeface="Segoe UI" panose="020B0502040204020203" pitchFamily="34" charset="0"/>
                <a:ea typeface="Source Sans Pro" panose="020B0503030403020204" pitchFamily="34" charset="0"/>
                <a:cs typeface="Segoe UI" panose="020B0502040204020203" pitchFamily="34" charset="0"/>
              </a:rPr>
            </a:br>
            <a:r>
              <a:rPr lang="en-US" sz="1600" dirty="0">
                <a:latin typeface="Segoe UI" panose="020B0502040204020203" pitchFamily="34" charset="0"/>
                <a:ea typeface="Source Sans Pro" panose="020B0503030403020204" pitchFamily="34" charset="0"/>
                <a:cs typeface="Segoe UI" panose="020B0502040204020203" pitchFamily="34" charset="0"/>
              </a:rPr>
              <a:t>or illustration</a:t>
            </a:r>
          </a:p>
        </p:txBody>
      </p:sp>
      <p:sp>
        <p:nvSpPr>
          <p:cNvPr id="88" name="Rounded Rectangle 87">
            <a:extLst>
              <a:ext uri="{FF2B5EF4-FFF2-40B4-BE49-F238E27FC236}">
                <a16:creationId xmlns:a16="http://schemas.microsoft.com/office/drawing/2014/main" id="{14082085-D63F-FA46-BCFA-41E391C1827F}"/>
              </a:ext>
            </a:extLst>
          </p:cNvPr>
          <p:cNvSpPr/>
          <p:nvPr/>
        </p:nvSpPr>
        <p:spPr>
          <a:xfrm>
            <a:off x="177120" y="5681931"/>
            <a:ext cx="2159998" cy="82041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ea typeface="Source Sans Pro" panose="020B0503030403020204" pitchFamily="34" charset="0"/>
                <a:cs typeface="Segoe UI" panose="020B0502040204020203" pitchFamily="34" charset="0"/>
              </a:rPr>
              <a:t>Technical literacy</a:t>
            </a:r>
          </a:p>
        </p:txBody>
      </p:sp>
    </p:spTree>
    <p:extLst>
      <p:ext uri="{BB962C8B-B14F-4D97-AF65-F5344CB8AC3E}">
        <p14:creationId xmlns:p14="http://schemas.microsoft.com/office/powerpoint/2010/main" val="3120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950FA9-96BB-2F42-839F-46F32866F836}"/>
              </a:ext>
            </a:extLst>
          </p:cNvPr>
          <p:cNvSpPr/>
          <p:nvPr/>
        </p:nvSpPr>
        <p:spPr>
          <a:xfrm>
            <a:off x="180000" y="230861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Demographics</a:t>
            </a:r>
          </a:p>
        </p:txBody>
      </p:sp>
      <p:sp>
        <p:nvSpPr>
          <p:cNvPr id="6" name="Rounded Rectangle 5">
            <a:extLst>
              <a:ext uri="{FF2B5EF4-FFF2-40B4-BE49-F238E27FC236}">
                <a16:creationId xmlns:a16="http://schemas.microsoft.com/office/drawing/2014/main" id="{5A636A93-75F1-5F43-A1F5-9B945CA1D508}"/>
              </a:ext>
            </a:extLst>
          </p:cNvPr>
          <p:cNvSpPr/>
          <p:nvPr/>
        </p:nvSpPr>
        <p:spPr>
          <a:xfrm>
            <a:off x="180000" y="320308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Tasks and activities</a:t>
            </a:r>
          </a:p>
        </p:txBody>
      </p:sp>
      <p:sp>
        <p:nvSpPr>
          <p:cNvPr id="7" name="Rounded Rectangle 6">
            <a:extLst>
              <a:ext uri="{FF2B5EF4-FFF2-40B4-BE49-F238E27FC236}">
                <a16:creationId xmlns:a16="http://schemas.microsoft.com/office/drawing/2014/main" id="{6FA63C6A-6403-5945-B654-B66EF4472E93}"/>
              </a:ext>
            </a:extLst>
          </p:cNvPr>
          <p:cNvSpPr/>
          <p:nvPr/>
        </p:nvSpPr>
        <p:spPr>
          <a:xfrm>
            <a:off x="180000" y="409754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Tech literacy</a:t>
            </a:r>
          </a:p>
        </p:txBody>
      </p:sp>
      <p:sp>
        <p:nvSpPr>
          <p:cNvPr id="8" name="Rounded Rectangle 7">
            <a:extLst>
              <a:ext uri="{FF2B5EF4-FFF2-40B4-BE49-F238E27FC236}">
                <a16:creationId xmlns:a16="http://schemas.microsoft.com/office/drawing/2014/main" id="{EA6EEB56-EA5A-1645-A86D-8D7542274900}"/>
              </a:ext>
            </a:extLst>
          </p:cNvPr>
          <p:cNvSpPr/>
          <p:nvPr/>
        </p:nvSpPr>
        <p:spPr>
          <a:xfrm>
            <a:off x="180000" y="499201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Workplace</a:t>
            </a:r>
          </a:p>
        </p:txBody>
      </p:sp>
      <p:sp>
        <p:nvSpPr>
          <p:cNvPr id="12" name="Rounded Rectangle 11">
            <a:extLst>
              <a:ext uri="{FF2B5EF4-FFF2-40B4-BE49-F238E27FC236}">
                <a16:creationId xmlns:a16="http://schemas.microsoft.com/office/drawing/2014/main" id="{3D7E4DBC-E992-D84E-BE03-BBBBEB2BA78E}"/>
              </a:ext>
            </a:extLst>
          </p:cNvPr>
          <p:cNvSpPr/>
          <p:nvPr/>
        </p:nvSpPr>
        <p:spPr>
          <a:xfrm>
            <a:off x="180000"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Tools and resources</a:t>
            </a:r>
          </a:p>
        </p:txBody>
      </p:sp>
      <p:sp>
        <p:nvSpPr>
          <p:cNvPr id="13" name="Rounded Rectangle 12">
            <a:extLst>
              <a:ext uri="{FF2B5EF4-FFF2-40B4-BE49-F238E27FC236}">
                <a16:creationId xmlns:a16="http://schemas.microsoft.com/office/drawing/2014/main" id="{9ED286CB-2089-4D4E-B3D6-904F42B59345}"/>
              </a:ext>
            </a:extLst>
          </p:cNvPr>
          <p:cNvSpPr/>
          <p:nvPr/>
        </p:nvSpPr>
        <p:spPr>
          <a:xfrm>
            <a:off x="2568714" y="230861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Department profile</a:t>
            </a:r>
          </a:p>
        </p:txBody>
      </p:sp>
      <p:sp>
        <p:nvSpPr>
          <p:cNvPr id="14" name="Rounded Rectangle 13">
            <a:extLst>
              <a:ext uri="{FF2B5EF4-FFF2-40B4-BE49-F238E27FC236}">
                <a16:creationId xmlns:a16="http://schemas.microsoft.com/office/drawing/2014/main" id="{B642D2DB-2B2B-364D-8E9D-4C90EF4AC957}"/>
              </a:ext>
            </a:extLst>
          </p:cNvPr>
          <p:cNvSpPr/>
          <p:nvPr/>
        </p:nvSpPr>
        <p:spPr>
          <a:xfrm>
            <a:off x="2568714" y="320308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Role description and characteristics</a:t>
            </a:r>
          </a:p>
        </p:txBody>
      </p:sp>
      <p:sp>
        <p:nvSpPr>
          <p:cNvPr id="15" name="Rounded Rectangle 14">
            <a:extLst>
              <a:ext uri="{FF2B5EF4-FFF2-40B4-BE49-F238E27FC236}">
                <a16:creationId xmlns:a16="http://schemas.microsoft.com/office/drawing/2014/main" id="{D1D807D9-77F0-C644-8A04-6EA805945524}"/>
              </a:ext>
            </a:extLst>
          </p:cNvPr>
          <p:cNvSpPr/>
          <p:nvPr/>
        </p:nvSpPr>
        <p:spPr>
          <a:xfrm>
            <a:off x="2568714" y="409754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Key tasks</a:t>
            </a:r>
          </a:p>
        </p:txBody>
      </p:sp>
      <p:sp>
        <p:nvSpPr>
          <p:cNvPr id="16" name="Rounded Rectangle 15">
            <a:extLst>
              <a:ext uri="{FF2B5EF4-FFF2-40B4-BE49-F238E27FC236}">
                <a16:creationId xmlns:a16="http://schemas.microsoft.com/office/drawing/2014/main" id="{2B05B6B2-2DD3-3948-A403-53C687A3157B}"/>
              </a:ext>
            </a:extLst>
          </p:cNvPr>
          <p:cNvSpPr/>
          <p:nvPr/>
        </p:nvSpPr>
        <p:spPr>
          <a:xfrm>
            <a:off x="2568714" y="499201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Goals and motivations</a:t>
            </a:r>
          </a:p>
        </p:txBody>
      </p:sp>
      <p:sp>
        <p:nvSpPr>
          <p:cNvPr id="17" name="Rounded Rectangle 16">
            <a:extLst>
              <a:ext uri="{FF2B5EF4-FFF2-40B4-BE49-F238E27FC236}">
                <a16:creationId xmlns:a16="http://schemas.microsoft.com/office/drawing/2014/main" id="{6F698D3B-3C74-0A4D-9FE0-15ED9AE733B4}"/>
              </a:ext>
            </a:extLst>
          </p:cNvPr>
          <p:cNvSpPr/>
          <p:nvPr/>
        </p:nvSpPr>
        <p:spPr>
          <a:xfrm>
            <a:off x="4957428"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Priorities</a:t>
            </a:r>
          </a:p>
        </p:txBody>
      </p:sp>
      <p:sp>
        <p:nvSpPr>
          <p:cNvPr id="18" name="Rounded Rectangle 17">
            <a:extLst>
              <a:ext uri="{FF2B5EF4-FFF2-40B4-BE49-F238E27FC236}">
                <a16:creationId xmlns:a16="http://schemas.microsoft.com/office/drawing/2014/main" id="{F80D1BDF-EEA3-5B4B-9EFF-440C13DE1500}"/>
              </a:ext>
            </a:extLst>
          </p:cNvPr>
          <p:cNvSpPr/>
          <p:nvPr/>
        </p:nvSpPr>
        <p:spPr>
          <a:xfrm>
            <a:off x="4957428" y="1408617"/>
            <a:ext cx="4548714" cy="126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Challenges summary</a:t>
            </a:r>
          </a:p>
        </p:txBody>
      </p:sp>
      <p:sp>
        <p:nvSpPr>
          <p:cNvPr id="19" name="Rounded Rectangle 18">
            <a:extLst>
              <a:ext uri="{FF2B5EF4-FFF2-40B4-BE49-F238E27FC236}">
                <a16:creationId xmlns:a16="http://schemas.microsoft.com/office/drawing/2014/main" id="{62D653D3-EB3D-924F-AE7E-759EBDC52265}"/>
              </a:ext>
            </a:extLst>
          </p:cNvPr>
          <p:cNvSpPr/>
          <p:nvPr/>
        </p:nvSpPr>
        <p:spPr>
          <a:xfrm>
            <a:off x="4957428" y="2781237"/>
            <a:ext cx="45504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Quotes</a:t>
            </a:r>
          </a:p>
        </p:txBody>
      </p:sp>
      <p:sp>
        <p:nvSpPr>
          <p:cNvPr id="20" name="Rounded Rectangle 19">
            <a:extLst>
              <a:ext uri="{FF2B5EF4-FFF2-40B4-BE49-F238E27FC236}">
                <a16:creationId xmlns:a16="http://schemas.microsoft.com/office/drawing/2014/main" id="{56CC8957-966D-254B-9D49-8420D437885B}"/>
              </a:ext>
            </a:extLst>
          </p:cNvPr>
          <p:cNvSpPr/>
          <p:nvPr/>
        </p:nvSpPr>
        <p:spPr>
          <a:xfrm>
            <a:off x="2568714" y="141415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Name and title</a:t>
            </a:r>
          </a:p>
        </p:txBody>
      </p:sp>
      <p:sp>
        <p:nvSpPr>
          <p:cNvPr id="21" name="Rounded Rectangle 20">
            <a:extLst>
              <a:ext uri="{FF2B5EF4-FFF2-40B4-BE49-F238E27FC236}">
                <a16:creationId xmlns:a16="http://schemas.microsoft.com/office/drawing/2014/main" id="{8A4B3D06-F128-E042-BC59-D5C2B9758686}"/>
              </a:ext>
            </a:extLst>
          </p:cNvPr>
          <p:cNvSpPr/>
          <p:nvPr/>
        </p:nvSpPr>
        <p:spPr>
          <a:xfrm>
            <a:off x="4955742" y="3613857"/>
            <a:ext cx="4550400" cy="216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A Day in the Life description</a:t>
            </a:r>
          </a:p>
        </p:txBody>
      </p:sp>
      <p:sp>
        <p:nvSpPr>
          <p:cNvPr id="22" name="Rounded Rectangle 21">
            <a:extLst>
              <a:ext uri="{FF2B5EF4-FFF2-40B4-BE49-F238E27FC236}">
                <a16:creationId xmlns:a16="http://schemas.microsoft.com/office/drawing/2014/main" id="{49BFB65E-18BF-4746-B822-A88033A6659B}"/>
              </a:ext>
            </a:extLst>
          </p:cNvPr>
          <p:cNvSpPr/>
          <p:nvPr/>
        </p:nvSpPr>
        <p:spPr>
          <a:xfrm>
            <a:off x="180000" y="141415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Photo or illustration</a:t>
            </a:r>
          </a:p>
        </p:txBody>
      </p:sp>
      <p:sp>
        <p:nvSpPr>
          <p:cNvPr id="23" name="Title 1">
            <a:extLst>
              <a:ext uri="{FF2B5EF4-FFF2-40B4-BE49-F238E27FC236}">
                <a16:creationId xmlns:a16="http://schemas.microsoft.com/office/drawing/2014/main" id="{D2ACC8D5-B2EE-504A-8C0D-89007D218E21}"/>
              </a:ext>
            </a:extLst>
          </p:cNvPr>
          <p:cNvSpPr>
            <a:spLocks noGrp="1"/>
          </p:cNvSpPr>
          <p:nvPr>
            <p:ph type="title"/>
          </p:nvPr>
        </p:nvSpPr>
        <p:spPr>
          <a:xfrm>
            <a:off x="180000" y="0"/>
            <a:ext cx="10515600" cy="594021"/>
          </a:xfrm>
        </p:spPr>
        <p:txBody>
          <a:bodyPr>
            <a:normAutofit/>
          </a:bodyPr>
          <a:lstStyle/>
          <a:p>
            <a:r>
              <a:rPr lang="en-US" sz="1600" b="1" spc="70" dirty="0">
                <a:latin typeface="Segoe UI Semibold" panose="020B0502040204020203" pitchFamily="34" charset="0"/>
                <a:cs typeface="Segoe UI Semibold" panose="020B0502040204020203" pitchFamily="34" charset="0"/>
              </a:rPr>
              <a:t>PERSONA COMPONENTS LIBRARY</a:t>
            </a:r>
          </a:p>
        </p:txBody>
      </p:sp>
      <p:sp>
        <p:nvSpPr>
          <p:cNvPr id="25" name="Rounded Rectangle 24">
            <a:extLst>
              <a:ext uri="{FF2B5EF4-FFF2-40B4-BE49-F238E27FC236}">
                <a16:creationId xmlns:a16="http://schemas.microsoft.com/office/drawing/2014/main" id="{E095B99C-B670-9E4D-964F-C5A04AFA0062}"/>
              </a:ext>
            </a:extLst>
          </p:cNvPr>
          <p:cNvSpPr/>
          <p:nvPr/>
        </p:nvSpPr>
        <p:spPr>
          <a:xfrm>
            <a:off x="2568714"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Segoe UI" panose="020B0502040204020203" pitchFamily="34" charset="0"/>
                <a:cs typeface="Segoe UI" panose="020B0502040204020203" pitchFamily="34" charset="0"/>
              </a:rPr>
              <a:t>Favourite</a:t>
            </a:r>
            <a:r>
              <a:rPr lang="en-US" sz="1600" dirty="0">
                <a:latin typeface="Segoe UI" panose="020B0502040204020203" pitchFamily="34" charset="0"/>
                <a:cs typeface="Segoe UI" panose="020B0502040204020203" pitchFamily="34" charset="0"/>
              </a:rPr>
              <a:t> apps</a:t>
            </a:r>
          </a:p>
        </p:txBody>
      </p:sp>
      <p:sp>
        <p:nvSpPr>
          <p:cNvPr id="24" name="Rounded Rectangle 23">
            <a:extLst>
              <a:ext uri="{FF2B5EF4-FFF2-40B4-BE49-F238E27FC236}">
                <a16:creationId xmlns:a16="http://schemas.microsoft.com/office/drawing/2014/main" id="{A66EBFE3-CEB8-EC49-8171-690EEBFD1246}"/>
              </a:ext>
            </a:extLst>
          </p:cNvPr>
          <p:cNvSpPr/>
          <p:nvPr/>
        </p:nvSpPr>
        <p:spPr>
          <a:xfrm>
            <a:off x="7346142"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Interaction or community</a:t>
            </a:r>
          </a:p>
        </p:txBody>
      </p:sp>
      <p:sp>
        <p:nvSpPr>
          <p:cNvPr id="30" name="Title 3">
            <a:extLst>
              <a:ext uri="{FF2B5EF4-FFF2-40B4-BE49-F238E27FC236}">
                <a16:creationId xmlns:a16="http://schemas.microsoft.com/office/drawing/2014/main" id="{D7D13103-089C-FF49-A397-9CB14B24FC63}"/>
              </a:ext>
            </a:extLst>
          </p:cNvPr>
          <p:cNvSpPr txBox="1">
            <a:spLocks/>
          </p:cNvSpPr>
          <p:nvPr/>
        </p:nvSpPr>
        <p:spPr>
          <a:xfrm>
            <a:off x="180000" y="463321"/>
            <a:ext cx="4627670" cy="68266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CA" sz="1100" dirty="0">
                <a:latin typeface="Segoe UI" panose="020B0502040204020203" pitchFamily="34" charset="0"/>
                <a:ea typeface="Source Sans Pro" panose="020B0503030403020204" pitchFamily="34" charset="0"/>
                <a:cs typeface="Segoe UI" panose="020B0502040204020203" pitchFamily="34" charset="0"/>
              </a:rPr>
              <a:t>The personas you develop need to be specific to the problems you’re trying to solve. Here are a selection of other components that might be helpful to create a well-rounded, valid persona. Even with these, don’t hesitate to add your own.</a:t>
            </a:r>
            <a:endParaRPr lang="en-US" sz="1100" dirty="0">
              <a:latin typeface="Segoe UI" panose="020B0502040204020203" pitchFamily="34" charset="0"/>
              <a:ea typeface="Source Sans Pro" panose="020B0503030403020204" pitchFamily="34" charset="0"/>
              <a:cs typeface="Segoe UI" panose="020B0502040204020203" pitchFamily="34" charset="0"/>
            </a:endParaRPr>
          </a:p>
        </p:txBody>
      </p:sp>
      <p:sp>
        <p:nvSpPr>
          <p:cNvPr id="31" name="Rounded Rectangle 30">
            <a:extLst>
              <a:ext uri="{FF2B5EF4-FFF2-40B4-BE49-F238E27FC236}">
                <a16:creationId xmlns:a16="http://schemas.microsoft.com/office/drawing/2014/main" id="{9E7DE974-66AC-8E45-8113-3B800DCD32CB}"/>
              </a:ext>
            </a:extLst>
          </p:cNvPr>
          <p:cNvSpPr/>
          <p:nvPr/>
        </p:nvSpPr>
        <p:spPr>
          <a:xfrm>
            <a:off x="9734856" y="588647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Environment</a:t>
            </a:r>
          </a:p>
        </p:txBody>
      </p:sp>
      <p:sp>
        <p:nvSpPr>
          <p:cNvPr id="32" name="Rounded Rectangle 31">
            <a:extLst>
              <a:ext uri="{FF2B5EF4-FFF2-40B4-BE49-F238E27FC236}">
                <a16:creationId xmlns:a16="http://schemas.microsoft.com/office/drawing/2014/main" id="{CAA578A3-07C0-CD48-B7B5-20AC04FAE519}"/>
              </a:ext>
            </a:extLst>
          </p:cNvPr>
          <p:cNvSpPr/>
          <p:nvPr/>
        </p:nvSpPr>
        <p:spPr>
          <a:xfrm>
            <a:off x="9734856" y="499201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Segoe UI" panose="020B0502040204020203" pitchFamily="34" charset="0"/>
                <a:cs typeface="Segoe UI" panose="020B0502040204020203" pitchFamily="34" charset="0"/>
              </a:rPr>
              <a:t>Behaviour</a:t>
            </a:r>
            <a:r>
              <a:rPr lang="en-US" sz="1600" dirty="0">
                <a:latin typeface="Segoe UI" panose="020B0502040204020203" pitchFamily="34" charset="0"/>
                <a:cs typeface="Segoe UI" panose="020B0502040204020203" pitchFamily="34" charset="0"/>
              </a:rPr>
              <a:t> patterns</a:t>
            </a:r>
          </a:p>
        </p:txBody>
      </p:sp>
      <p:sp>
        <p:nvSpPr>
          <p:cNvPr id="33" name="Rounded Rectangle 32">
            <a:extLst>
              <a:ext uri="{FF2B5EF4-FFF2-40B4-BE49-F238E27FC236}">
                <a16:creationId xmlns:a16="http://schemas.microsoft.com/office/drawing/2014/main" id="{1563B136-F077-CA46-8DD1-43F60EE8CAA2}"/>
              </a:ext>
            </a:extLst>
          </p:cNvPr>
          <p:cNvSpPr/>
          <p:nvPr/>
        </p:nvSpPr>
        <p:spPr>
          <a:xfrm>
            <a:off x="9734856" y="409754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Needs</a:t>
            </a:r>
          </a:p>
        </p:txBody>
      </p:sp>
      <p:sp>
        <p:nvSpPr>
          <p:cNvPr id="34" name="Rounded Rectangle 33">
            <a:extLst>
              <a:ext uri="{FF2B5EF4-FFF2-40B4-BE49-F238E27FC236}">
                <a16:creationId xmlns:a16="http://schemas.microsoft.com/office/drawing/2014/main" id="{E07BEEF0-17DD-9D4B-97C3-142201E3019A}"/>
              </a:ext>
            </a:extLst>
          </p:cNvPr>
          <p:cNvSpPr/>
          <p:nvPr/>
        </p:nvSpPr>
        <p:spPr>
          <a:xfrm>
            <a:off x="9734856" y="320308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Tasks</a:t>
            </a:r>
          </a:p>
        </p:txBody>
      </p:sp>
      <p:sp>
        <p:nvSpPr>
          <p:cNvPr id="35" name="Rounded Rectangle 34">
            <a:extLst>
              <a:ext uri="{FF2B5EF4-FFF2-40B4-BE49-F238E27FC236}">
                <a16:creationId xmlns:a16="http://schemas.microsoft.com/office/drawing/2014/main" id="{D6A53650-8B90-B049-9A77-9106DA8B09FD}"/>
              </a:ext>
            </a:extLst>
          </p:cNvPr>
          <p:cNvSpPr/>
          <p:nvPr/>
        </p:nvSpPr>
        <p:spPr>
          <a:xfrm>
            <a:off x="9734856" y="2308617"/>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Skills</a:t>
            </a:r>
          </a:p>
        </p:txBody>
      </p:sp>
      <p:sp>
        <p:nvSpPr>
          <p:cNvPr id="36" name="Rounded Rectangle 35">
            <a:extLst>
              <a:ext uri="{FF2B5EF4-FFF2-40B4-BE49-F238E27FC236}">
                <a16:creationId xmlns:a16="http://schemas.microsoft.com/office/drawing/2014/main" id="{E3CD64B5-617E-5C42-9200-7B456126FF0A}"/>
              </a:ext>
            </a:extLst>
          </p:cNvPr>
          <p:cNvSpPr/>
          <p:nvPr/>
        </p:nvSpPr>
        <p:spPr>
          <a:xfrm>
            <a:off x="9734856" y="1414152"/>
            <a:ext cx="2160000" cy="720000"/>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Obstacles</a:t>
            </a:r>
          </a:p>
        </p:txBody>
      </p:sp>
    </p:spTree>
    <p:extLst>
      <p:ext uri="{BB962C8B-B14F-4D97-AF65-F5344CB8AC3E}">
        <p14:creationId xmlns:p14="http://schemas.microsoft.com/office/powerpoint/2010/main" val="11646286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iIsIk9yaWdpbmFsQXNzZW1ibHlWZXJzaW9uIjpudWxsLCJFZGl0aW9uIjoiUHJvIiwiSXNQbHVzRWRpdGlvbiI6dHJ1ZSwiSXNQcm9FZGl0aW9uIjp0cnV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QyLCJHIjoyNiwiQiI6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iwiRm9udE5hbWUiOiJDb3JiZWwiLCJJc0JvbGQiOnRydWUsIklzSXRhbGljIjpmYWxzZSwiSXNVbmRlcmxpbmVkIjpmYWxzZSwiUGFyZW50U3R5bGUiOm51bGx9LCJBdXRvU2l6ZSI6MCwiRm9yZWdyb3VuZCI6eyIkaWQiOiIxNSIsIkNvbG9yIjp7IiRpZCI6IjE2IiwiQSI6MjU1LCJSIjo4MSwiRyI6NDgsIkIiOjU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NT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k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xNzgsIkciOjE0LCJCIjoxOH19LCJJc1Zpc2libGUiOnRydWUsIldpZHRoIjowLjAsIkhlaWdodCI6MC4wLCJCb3JkZXJTdHlsZSI6bnVsbCwiUGFyZW50U3R5bGUiOm51bGx9LCJTY2FsZVN0eWxlIjp7IiRpZCI6IjQwIiwiU2hvd1NlZ21lbnRTZXBhcmF0b3JzIjp0cnVlLCJTZWdtZW50U2VwYXJhdG9yT3BhY2l0eSI6MzAsIkZvbnRTZXR0aW5ncyI6eyIkaWQiOiI0MSIsIkZvbnRTaXplIjoxMCwiRm9udE5hbWUiOiJDb3JiZWwiLCJJc0JvbGQiOnRydWUsIklzSXRhbGljIjpmYWxzZSwiSXNVbmRlcmxpbmVkIjpmYWxzZSwiUGFyZW50U3R5bGUiOm51bGx9LCJBdXRvU2l6ZSI6MCwiRm9yZWdyb3VuZCI6eyIkaWQiOiI0MiIsIkNvbG9yIjp7IiRpZCI6IjQzIiwiQSI6MjU1LCJSIjoyMzEsIkciOjIzMCwiQiI6MjM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xNjUsIkciOjE4MSwiQiI6MTQ2fX0sIkFwcGVuZFllYXJPblllYXJDaGFuZ2UiOnRydWUsIkVsYXBzZWRUaW1lRm9ybWF0IjoyLCJUb2RheU1hcmtlclBvc2l0aW9uIjozLCJRdWlja1Bvc2l0aW9uIjozLCJBYnNvbHV0ZVBvc2l0aW9uIjo1LjQ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w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OC4wLCJIZWlnaHQiOjg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4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NhbGlicmkiLCJJc0JvbGQiOmZhbHNlLCJJc0l0YWxpYyI6ZmFsc2UsIklzVW5kZXJsaW5lZCI6ZmFsc2UsIlBhcmVudFN0eWxlIjpudWxsfSwiQXV0b1NpemUiOjAsIkZvcmVncm91bmQiOnsiJGlkIjoiNzYiLCJDb2xvciI6eyIkaWQiOiI3NyIsIkEiOjI1NSwiUiI6MTI2LCJHIjoxMjYsIkIiOjEx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CwiU2hhcGVUaGlja25lc3MiOjAsIkR1cmF0aW9uRm9ybWF0IjoxMy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iLCJUb3AiOjAsIkxlZnQiOjAsIlJpZ2h0IjowLCJCb3R0b20iOjB9LCJQYWRkaW5nIjp7IiRpZCI6Ijg5IiwiVG9wIjowLCJMZWZ0IjowLCJSaWdodCI6MCwiQm90dG9tIjowfSwiQmFja2dyb3VuZCI6eyIkaWQiOiI5MCIsIkNvbG9yIjp7IiRyZWYiOiIyMCJ9fSwiSXNWaXNpYmxlIjp0cnVlLCJXaWR0aCI6MC4wLCJIZWlnaHQiOjAuMCwiQm9yZGVyU3R5bGUiOm51bGwsIlBhcmVudFN0eWxlIjpudWxsfSwiRHVyYXRpb25TdHlsZSI6eyIkaWQiOiI5MSIsIkZvbnRTZXR0aW5ncyI6eyIkaWQiOiI5MiIsIkZvbnRTaXplIjo4LCJGb250TmFtZSI6IkNhbGlicmkiLCJJc0JvbGQiOmZhbHNlLCJJc0l0YWxpYyI6ZmFsc2UsIklzVW5kZXJsaW5lZCI6ZmFsc2UsIlBhcmVudFN0eWxlIjpudWxsfSwiQXV0b1NpemUiOjAsIkZvcmVncm91bmQiOnsiJGlkIjoiOTMiLCJDb2xvciI6eyIkaWQiOiI5NCIsIkEiOjI1NSwiUiI6MTY1LCJHIjoxODEsIkIiOjE0Nn19LCJNYXhXaWR0aCI6MjAwLjAsIk1heEhlaWdodCI6IkluZmluaXR5IiwiU21hcnRGb3JlZ3JvdW5kSXNBY3RpdmUiOmZhbHNlLCJIb3Jpem9udGFsQWxpZ25tZW50IjoyLCJWZXJ0aWNhbEFsaWdubWVudCI6MCwiU21hcnRGb3JlZ3JvdW5kIjpudWxsLCJCYWNrZ3JvdW5kRmlsbFR5cGUiOjAsIk1hcmdpbiI6eyIkaWQiOiI5NSIsIlRvcCI6MCwiTGVmdCI6MCwiUmlnaHQiOjAsIkJvdHRvbSI6MH0sIlBhZGRpbmciOnsiJGlkIjoiOTYiLCJUb3AiOjAsIkxlZnQiOjAsIlJpZ2h0IjowLCJCb3R0b20iOjB9LCJCYWNrZ3JvdW5kIjp7IiRpZCI6Ijk3IiwiQ29sb3IiOnsiJHJlZiI6IjIwIn19LCJJc1Zpc2libGUiOnRydWUsIldpZHRoIjowLjAsIkhlaWdodCI6MC4wLCJCb3JkZXJTdHlsZSI6bnVsbCwiUGFyZW50U3R5bGUiOm51bGx9LCJIb3Jpem9udG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VmVydGljYWxDb25uZWN0b3JTdHlsZSI6eyIkaWQiOiIxMDEiLCJMaW5lQ29sb3IiOnsiJGlkIjoiMTAyIiwiJHR5cGUiOiJOTFJFLkNvbW1vbi5Eb20uU29saWRDb2xvckJydXNoLCBOTFJFLkNvbW1vbiIsIkNvbG9yIjp7IiRpZCI6IjEwMyIsIkEiOjI1NSwiUiI6MjA0LCJHIjoyMDQsIkIiOjIwNH19LCJMaW5lV2VpZ2h0IjowLjAsIkxpbmVUeXBlIjowLCJQYXJlbnRTdHlsZSI6bnVsbH0sIk1hcmdpbiI6bnVsbCwiU3RhcnREYXRlUG9zaXRpb24iOjQsIkVuZERhdGVQb3NpdGlvbiI6NCwiRGF0ZUlzVmlzaWJsZSI6dHJ1ZSwiVGl0bGVQb3NpdGlvbiI6MiwiRHVyYXRpb25Qb3NpdGlvbiI6MywiUGVyY2VudGFnZUNvbXBsZXRlZFBvc2l0aW9uIjo2LCJTcGFjaW5nIjozLCJJc0JlbG93VGltZWJhbmQiOnRydW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AsIkZvbnROYW1lIjoiQ29yYmVs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gsIkZvbnROYW1lIjoiQ2FsaWJyaSIsIklzQm9sZCI6ZmFsc2UsIklzSXRhbGljIjpmYWxzZSwiSXNVbmRlcmxpbmVkIjpmYWxzZSwiUGFyZW50U3R5bGUiOm51bGx9LCJBdXRvU2l6ZSI6MCwiRm9yZWdyb3VuZCI6eyIkaWQiOiIxMjEiLCJDb2xvciI6eyIkaWQiOiIxMjI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V2Vla051bWJlcmluZyI6ZmFsc2UsIklzVmlzaWJsZSI6ZmFsc2UsIk1hcmdpbiI6ZmFsc2V9fSwiR3JpZGxpbmVQYW5lbFN0eWxlIjp7IiRpZCI6IjEyOSIsIkdyaWRsaW5lU3R5bGUiOnsiJGlkIjoiMTMwIiwiTGluZUNvbG9yIjp7IiRpZCI6IjEzMSIsIiR0eXBlIjoiTkxSRS5Db21tb24uRG9tLlNvbGlkQ29sb3JCcnVzaCwgTkxSRS5Db21tb24iLCJDb2xvciI6eyIkaWQiOiIxMzIiLCJBIjozOCwiUiI6MTY5LCJHIjoxNDIsIkIiOjg4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AwMDEtMDEtMDFUMDA6MDA6MDAiLCJGb3JtYXQiOiJNTU0iLCJUeXBlIjoyLCJBdXRvRGF0ZVJhbmdlIjp0cnVlLCJXb3JraW5nRGF5cyI6MzEsIkZpc2NhbFllYXIiOnsiJGlkIjoiMTY1IiwiU3RhcnRNb250aCI6MSwiVXNlU3RhcnRpbmdZZWFyRm9yTnVtYmVyaW5nIjp0cnVlLCJTaG93RmlzY2FsWWVhckxhYmVsIjp0cnVlfSwiVG9kYXlNYXJrZXJUZXh0IjoiVG9kYXkiLCJBdXRvU2NhbGVUeXBlIjpmYWxzZX0sIk1pbGVzdG9uZXMiOltdLCJUYXNrcyI6W10sIlN3aW1sYW5lcyI6W3siJGlkIjoiMTY2IiwiSWQiOiJhMmI5ZGExOC1iODFjLTRmMTktYWFkNi1lYWEyZjQzYzdlNWIiLCJJbmRleCI6MCwiSGVhZGVyVGV4dCI6IkFkbWluaXN0cmF0aW9uIiwiU3R5bGUiOnsiJGlkIjoiMTY3IiwiSGVhZGVyU3R5bGUiOnsiJGlkIjoiMTY4IiwiVGV4dFN0eWxlIjp7IiRpZCI6IjE2OSIsIkZvbnRTZXR0aW5ncyI6eyIkaWQiOiIxNzAiLCJGb250U2l6ZSI6MTEsIkZvbnROYW1lIjoiQ29yYmVsIiwiSXNCb2xkIjp0cnVlLCJJc0l0YWxpYyI6ZmFsc2UsIklzVW5kZXJsaW5lZCI6ZmFsc2UsIlBhcmVudFN0eWxlIjpudWxsfSwiQXV0b1NpemUiOjAsIkZvcmVncm91bmQiOnsiJGlkIjoiMTcxIiwiQ29sb3IiOnsiJGlkIjoiMTcyIiwiQSI6MjU1LCJSIjoyNDIsIkciOjI0MCwiQiI6MjM5fX0sIk1heFdpZHRoIjowLjAsIk1heEhlaWdodCI6MC4w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bnVsbCwiSXNWaXNpYmxlIjpmYWxzZSwiV2lkdGgiOjAuMCwiSGVpZ2h0IjowLjAsIkJvcmRlclN0eWxlIjpudWxsLCJQYXJlbnRTdHlsZSI6bnVsbH0sIlJlY3RhbmdsZVN0eWxlIjp7IiRpZCI6IjE3NSIsIk1hcmdpbiI6eyIkaWQiOiIxNzYiLCJUb3AiOjAsIkxlZnQiOjAsIlJpZ2h0IjowLCJCb3R0b20iOjB9LCJQYWRkaW5nIjp7IiRpZCI6IjE3NyIsIlRvcCI6MCwiTGVmdCI6MCwiUmlnaHQiOjAsIkJvdHRvbSI6MH0sIkJhY2tncm91bmQiOnsiJGlkIjoiMTc4IiwiQ29sb3IiOnsiJGlkIjoiMTc5IiwiQSI6MjU1LCJSIjoxNTQsIkciOjg4LCJCIjo4M319LCJJc1Zpc2libGUiOmZhbHNlLCJXaWR0aCI6MC4wLCJIZWlnaHQiOjAuMCwiQm9yZGVyU3R5bGUiOnsiJGlkIjoiMTgwIiwiTGluZUNvbG9yIjp7IiRpZCI6IjE4MSIsIiR0eXBlIjoiTkxSRS5Db21tb24uRG9tLlNvbGlkQ29sb3JCcnVzaCwgTkxSRS5Db21tb24iLCJDb2xvciI6eyIkaWQiOiIxODIiLCJBIjoyNTUsIlIiOjIyLCJHIjoyOCwiQiI6MzV9fSwiTGluZVdlaWdodCI6MC4wLCJMaW5lVHlwZSI6MCwiUGFyZW50U3R5bGUiOm51bGx9LCJQYXJlbnRTdHlsZSI6bnVsbH0sIk1hcmdpbiI6eyIkaWQiOiIxODMiLCJUb3AiOjAsIkxlZnQiOjAsIlJpZ2h0IjowLCJCb3R0b20iOjB9LCJQYWRkaW5nIjp7IiRpZCI6IjE4NCIsIlRvcCI6MCwiTGVmdCI6MCwiUmlnaHQiOjAsIkJvdHRvbSI6MH0sIkJhY2tncm91bmQiOm51bGwsIklzVmlzaWJsZSI6dHJ1ZSwiV2lkdGgiOjAuMCwiSGVpZ2h0IjowLjAsIkJvcmRlclN0eWxlIjpudWxsLCJQYXJlbnRTdHlsZSI6bnVsbH0sIkJhY2tncm91bmRTdHlsZSI6eyIkaWQiOiIxODUiLCJNYXJnaW4iOnsiJGlkIjoiMTg2IiwiVG9wIjowLCJMZWZ0IjowLCJSaWdodCI6MCwiQm90dG9tIjowfSwiUGFkZGluZyI6eyIkaWQiOiIxODciLCJUb3AiOjAsIkxlZnQiOjAsIlJpZ2h0IjowLCJCb3R0b20iOjB9LCJCYWNrZ3JvdW5kIjp7IiRpZCI6IjE4OCIsIkNvbG9yIjp7IiRpZCI6IjE4OSIsIkEiOjM4LCJSIjoxNTQsIkciOjg4LCJCIjo4M319LCJJc1Zpc2libGUiOnRydWUsIldpZHRoIjowLjAsIkhlaWdodCI6MC4wLCJCb3JkZXJTdHlsZSI6eyIkaWQiOiIxOTAiLCJMaW5lQ29sb3IiOnsiJGlkIjoiMTkxIiwiJHR5cGUiOiJOTFJFLkNvbW1vbi5Eb20uU29saWRDb2xvckJydXNoLCBOTFJFLkNvbW1vbiIsIkNvbG9yIjp7IiRpZCI6IjE5MiIsIkEiOjI1NSwiUiI6MjIsIkciOjI4LCJCIjozNX19LCJMaW5lV2VpZ2h0IjowLjAsIkxpbmVUeXBlIjowLCJQYXJlbnRTdHlsZSI6bnVsbH0sIlBhcmVudFN0eWxlIjpudWxsfSwiSXNBYm92ZVRpbWViYW5kIjpmYWxzZSwiTWFyZ2luIjp7IiRpZCI6IjE5MyIsIlRvcCI6MCwiTGVmdCI6MCwiUmlnaHQiOjAsIkJvdHRvbSI6MH0sIlBhZGRpbmciOnsiJGlkIjoiMTk0IiwiVG9wIjowLCJMZWZ0IjowLCJSaWdodCI6MCwiQm90dG9tIjowfSwiSXNWaXNpYmxlIjp0cnVlLCJXaWR0aCI6MC4wLCJIZWlnaHQiOjAuMCwiQm9yZGVyU3R5bGUiOm51bGwsIlBhcmVudFN0eWxlIjpudWxsfSwiVGFza3MiOlt7IiRpZCI6IjE5NSIsIl9hdHRhY2hlZE1pbGVzdG9uZXMiOltdLCJUYXNrRGVmaW5pdGlvbiI6eyIkaWQiOiIxOTYiLCJHcm91cE5hbWUiOm51bGwsIlN0YXJ0RGF0ZSI6IjIwMjAtMTEtMjNUMDA6MDA6MDAiLCJFbmREYXRlIjoiMjAyMS0wMi0xNVQyMzo1OTowMCIsIlBlcmNlbnRhZ2VDb21wbGV0ZSI6bnVsbCwiU3R5bGUiOnsiJGlkIjoiMTk3IiwiU2hhcGUiOjMsIlNoYXBlVGhpY2tuZXNzIjowLCJEdXJhdGlvbkZvcm1hdCI6MTMsIkluY2x1ZGVOb25Xb3JraW5nRGF5c0luRHVyYXRpb24iOmZhbHNlLCJQZXJjZW50YWdlQ29tcGxldGVTdHlsZSI6eyIkaWQiOiIxOTgiLCJGb250U2V0dGluZ3MiOnsiJGlkIjoiMTk5IiwiRm9udFNpemUiOjEwLCJGb250TmFtZSI6IkNhbGlicmkiLCJJc0JvbGQiOmZhbHNlLCJJc0l0YWxpYyI6ZmFsc2UsIklzVW5kZXJsaW5lZCI6ZmFsc2UsIlBhcmVudFN0eWxlIjpudWxsfSwiQXV0b1NpemUiOjAsIkZvcmVncm91bmQiOnsiJGlkIjoiMjAwIiwiQ29sb3IiOnsiJHJlZiI6Ijg3In19LCJNYXhXaWR0aCI6MjAwLjAsIk1heEhlaWdodCI6IkluZmluaXR5IiwiU21hcnRGb3JlZ3JvdW5kSXNBY3RpdmUiOmZhbHNlLCJIb3Jpem9udGFsQWxpZ25tZW50IjowLCJWZXJ0aWNhbEFsaWdubWVudCI6MCwiU21hcnRGb3JlZ3JvdW5kIjpudWxsLCJCYWNrZ3JvdW5kRmlsbFR5cGUiOjAsIk1hcmdpbiI6eyIkaWQiOiIyMDEiLCJUb3AiOjAsIkxlZnQiOjAsIlJpZ2h0IjowLCJCb3R0b20iOjB9LCJQYWRkaW5nIjp7IiRpZCI6IjIwMiIsIlRvcCI6MCwiTGVmdCI6MCwiUmlnaHQiOjAsIkJvdHRvbSI6MH0sIkJhY2tncm91bmQiOnsiJGlkIjoiMjAzIiwiQ29sb3IiOnsiJGlkIjoiMjA0IiwiQSI6ODksIlIiOjAsIkciOjAsIkIiOjB9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gsIkZvbnROYW1lIjoiQ2FsaWJyaSIsIklzQm9sZCI6ZmFsc2UsIklzSXRhbGljIjpmYWxzZSwiSXNVbmRlcmxpbmVkIjpmYWxzZSwiUGFyZW50U3R5bGUiOm51bGx9LCJBdXRvU2l6ZSI6MCwiRm9yZWdyb3VuZCI6eyIkaWQiOiIyMDgiLCJDb2xvciI6eyIkaWQiOiIyMDkiLCJBIjoyNTUsIlIiOjExNiwiRyI6NjYsIkIiOjYyfX0sIk1heFdpZHRoIjoyMDAuMCwiTWF4SGVpZ2h0IjoiSW5maW5pdHkiLCJTbWFydEZvcmVncm91bmRJc0FjdGl2ZSI6ZmFsc2UsIkhvcml6b250YWxBbGlnbm1lbnQiOjAsIlZlcnRpY2FsQWxpZ25tZW50IjowLCJTbWFydEZvcmVncm91bmQiOm51bGwsIkJhY2tncm91bmRGaWxsVHlwZSI6MCwiTWFyZ2luIjp7IiRpZCI6IjIxMCIsIlRvcCI6MCwiTGVmdCI6MCwiUmlnaHQiOjAsIkJvdHRvbSI6MH0sIlBhZGRpbmciOnsiJGlkIjoiMjExIiwiVG9wIjowLCJMZWZ0IjowLCJSaWdodCI6MCwiQm90dG9tIjowfSwiQmFja2dyb3VuZCI6eyIkaWQiOiIyMTIiLCJDb2xvciI6eyIkaWQiOiIyMTMiLCJBIjowLCJSIjoyNTUsIkciOjI1NSwiQiI6MjU1fX0sIklzVmlzaWJsZSI6dHJ1ZSwiV2lkdGgiOjAuMCwiSGVpZ2h0IjowLjAsIkJvcmRlclN0eWxlIjp7IiRpZCI6IjIxNCIsIkxpbmVDb2xvciI6bnVsbCwiTGluZVdlaWdodCI6MC4wLCJMaW5lVHlwZSI6MCwiUGFyZW50U3R5bGUiOm51bGx9LCJQYXJlbnRTdHlsZSI6bnVsbH0sIkhvcml6b250YWxDb25uZWN0b3JTdHlsZSI6eyIkaWQiOiIyMTUiLCJMaW5lQ29sb3IiOnsiJGlkIjoiMjE2IiwiJHR5cGUiOiJOTFJFLkNvbW1vbi5Eb20uU29saWRDb2xvckJydXNoLCBOTFJFLkNvbW1vbiIsIkNvbG9yIjp7IiRpZCI6IjIxNyIsIkEiOjI1NSwiUiI6MjA0LCJHIjoyMDQsIkIiOjIwNH19LCJMaW5lV2VpZ2h0IjoxLjAsIkxpbmVUeXBlIjowLCJQYXJlbnRTdHlsZSI6bnVsbH0sIlZlcnRpY2FsQ29ubmVjdG9yU3R5bGUiOnsiJGlkIjoiMjE4IiwiTGluZUNvbG9yIjp7IiRpZCI6IjIxOSIsIiR0eXBlIjoiTkxSRS5Db21tb24uRG9tLlNvbGlkQ29sb3JCcnVzaCwgTkxSRS5Db21tb24iLCJDb2xvciI6eyIkaWQiOiIyMj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yMjEiLCJNYXJnaW4iOnsiJGlkIjoiMjIyIiwiVG9wIjowLCJMZWZ0Ijo0LCJSaWdodCI6NCwiQm90dG9tIjowfSwiUGFkZGluZyI6eyIkaWQiOiIyMjMiLCJUb3AiOjAsIkxlZnQiOjAsIlJpZ2h0IjowLCJCb3R0b20iOjB9LCJCYWNrZ3JvdW5kIjp7IiRpZCI6IjIyNCIsIkNvbG9yIjp7IiRpZCI6IjIyNSIsIkEiOjI1NSwiUiI6MTU0LCJHIjo4OCwiQiI6ODN9fSwiSXNWaXNpYmxlIjp0cnVlLCJXaWR0aCI6MC4wLCJIZWlnaHQiOjEwLjAsIkJvcmRlclN0eWxlIjp7IiRpZCI6IjIyNiIsIkxpbmVDb2xvciI6eyIkaWQiOiIyMjciLCIkdHlwZSI6Ik5MUkUuQ29tbW9uLkRvbS5Tb2xpZENvbG9yQnJ1c2gsIE5MUkUuQ29tbW9uIiwiQ29sb3IiOnsiJGlkIjoiMjI4IiwiQSI6MjU1LCJSIjoyNTUsIkciOjAsIkIiOjB9fSwiTGluZVdlaWdodCI6MC4wLCJMaW5lVHlwZSI6MCwiUGFyZW50U3R5bGUiOm51bGx9LCJQYXJlbnRTdHlsZSI6bnVsbH0sIlRpdGxlU3R5bGUiOnsiJGlkIjoiMjI5IiwiRm9udFNldHRpbmdzIjp7IiRpZCI6IjIzMCIsIkZvbnRTaXplIjoxMCwiRm9udE5hbWUiOiJDb3JiZWwiLCJJc0JvbGQiOnRydWUsIklzSXRhbGljIjpmYWxzZSwiSXNVbmRlcmxpbmVkIjpmYWxzZSwiUGFyZW50U3R5bGUiOm51bGx9LCJBdXRvU2l6ZSI6MCwiRm9yZWdyb3VuZCI6eyIkaWQiOiIyMzEiLCJDb2xvciI6eyIkaWQiOiIyMzIiLCJBIjoyNTUsIlIiOjAsIkciOjAsIkIiOjB9fSwiTWF4V2lkdGgiOjY1NC41NDU0NTQ1NDU0NTQ1LCJNYXhIZWlnaHQiOiJJbmZpbml0eSIsIlNtYXJ0Rm9yZWdyb3VuZElzQWN0aXZlIjpmYWxzZSwiSG9yaXpvbnRhbEFsaWdubWVudCI6MSwiVmVydGljYWxBbGlnbm1lbnQiOjAsIlNtYXJ0Rm9yZWdyb3VuZCI6bnVsbCwiQmFja2dyb3VuZEZpbGxUeXBlIjowLCJNYXJnaW4iOnsiJGlkIjoiMjMzIiwiVG9wIjowLCJMZWZ0IjowLCJSaWdodCI6MCwiQm90dG9tIjowfSwiUGFkZGluZyI6eyIkaWQiOiIyMzQiLCJUb3AiOjAsIkxlZnQiOjAsIlJpZ2h0IjowLCJCb3R0b20iOjB9LCJCYWNrZ3JvdW5kIjp7IiRpZCI6IjIzNSIsIkNvbG9yIjp7IiRpZCI6IjIzNiIsIkEiOjAsIlIiOjI1NSwiRyI6MjU1LCJCIjoyNTV9fSwiSXNWaXNpYmxlIjp0cnVlLCJXaWR0aCI6MC4wLCJIZWlnaHQiOjAuMCwiQm9yZGVyU3R5bGUiOnsiJGlkIjoiMjM3IiwiTGluZUNvbG9yIjpudWxsLCJMaW5lV2VpZ2h0IjowLjAsIkxpbmVUeXBlIjowLCJQYXJlbnRTdHlsZSI6bnVsbH0sIlBhcmVudFN0eWxlIjpudWxsfSwiRGF0ZVN0eWxlIjp7IiRpZCI6IjIzOCIsIkZvbnRTZXR0aW5ncyI6eyIkaWQiOiIyMzkiLCJGb250U2l6ZSI6MTAsIkZvbnROYW1lIjoiQ2FsaWJyaSIsIklzQm9sZCI6ZmFsc2UsIklzSXRhbGljIjpmYWxzZSwiSXNVbmRlcmxpbmVkIjpmYWxzZSwiUGFyZW50U3R5bGUiOm51bGx9LCJBdXRvU2l6ZSI6MCwiRm9yZWdyb3VuZCI6eyIkaWQiOiIyNDAiLCJDb2xvciI6eyIkaWQiOiIyN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0MiIsIlRvcCI6MCwiTGVmdCI6MCwiUmlnaHQiOjAsIkJvdHRvbSI6MH0sIlBhZGRpbmciOnsiJGlkIjoiMjQzIiwiVG9wIjowLCJMZWZ0IjowLCJSaWdodCI6MCwiQm90dG9tIjowfSwiQmFja2dyb3VuZCI6eyIkaWQiOiIyNDQiLCJDb2xvciI6eyIkcmVmIjoiMjA0In19LCJJc1Zpc2libGUiOnRydWUsIldpZHRoIjowLjAsIkhlaWdodCI6MC4wLCJCb3JkZXJTdHlsZSI6eyIkaWQiOiIyNDUiLCJMaW5lQ29sb3IiOm51bGwsIkxpbmVXZWlnaHQiOjAuMCwiTGluZVR5cGUiOjAsIlBhcmVudFN0eWxlIjpudWxsfSwiUGFyZW50U3R5bGUiOm51bGx9LCJEYXRlRm9ybWF0Ijp7IiRpZCI6IjI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DciLCJGb3JtYXQiOjAsIklzVmlzaWJsZSI6ZmFsc2UsIkxhc3RLbm93blZpc2liaWxpdHlTdGF0ZSI6ZmFsc2V9LCJJc1Zpc2libGUiOnRydWUsIlBhcmVudFN0eWxlIjpudWxsfSwiSW5kZXgiOjMsIlNtYXJ0RHVyYXRpb25BY3RpdmF0ZWQiOmZhbHNlLCJEYXRlRm9ybWF0Ijp7IiRyZWYiOiIyNDYifSwiV2Vla051bWJlcmluZyI6eyIkaWQiOiIyNDgiLCJGb3JtYXQiOjAsIklzVmlzaWJsZSI6ZmFsc2UsIkxhc3RLbm93blZpc2liaWxpdHlTdGF0ZSI6ZmFsc2V9LCJJZCI6Ijg0MTgwNzY0LTM0NDktNDU1ZC05OTZiLTgxOTM0ZjRhZjVlMyIsIkltcG9ydElkIjoiMSIsIlRpdGxlIjoiV2Vla2x5IHRvdWNocG9pbnRzIiwiTm90ZSI6bnVsbCwiSHlwZXJsaW5rIjp7IiRpZCI6IjI0OSIsIkFkZHJlc3MiOiIiLCJTdWJBZGRyZXNzIjoiIn0sIklzQ2hhbmdlZCI6ZmFsc2UsIklzTmV3IjpmYWxzZX19LHsiJGlkIjoiMjUwIiwiX2F0dGFjaGVkTWlsZXN0b25lcyI6W10sIlRhc2tEZWZpbml0aW9uIjp7IiRpZCI6IjI1MSIsIkdyb3VwTmFtZSI6bnVsbCwiU3RhcnREYXRlIjoiMjAyMC0xMS0yMFQwMDowMDowMCIsIkVuZERhdGUiOiIyMDIxLTAyLTEyVDIzOjU5OjAwIiwiUGVyY2VudGFnZUNvbXBsZXRlIjpudWxsLCJTdHlsZSI6eyIkaWQiOiIyNTIiLCJTaGFwZSI6MywiU2hhcGVUaGlja25lc3MiOjAsIkR1cmF0aW9uRm9ybWF0IjoxMywiSW5jbHVkZU5vbldvcmtpbmdEYXlzSW5EdXJhdGlvbiI6ZmFsc2UsIlBlcmNlbnRhZ2VDb21wbGV0ZVN0eWxlIjp7IiRpZCI6IjI1MyIsIkZvbnRTZXR0aW5ncyI6eyIkaWQiOiIyNTQiLCJGb250U2l6ZSI6MTAsIkZvbnROYW1lIjoiQ2FsaWJyaSIsIklzQm9sZCI6ZmFsc2UsIklzSXRhbGljIjpmYWxzZSwiSXNVbmRlcmxpbmVkIjpmYWxzZSwiUGFyZW50U3R5bGUiOm51bGx9LCJBdXRvU2l6ZSI6MCwiRm9yZWdyb3VuZCI6eyIkaWQiOiIyNTUiLCJDb2xvciI6eyIkaWQiOiIyNT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aWQiOiIyNTkiLCJDb2xvciI6eyIkaWQiOiIyNjAiLCJBIjo4OSwiUiI6MCwiRyI6MCwiQiI6MH19LCJJc1Zpc2libGUiOnRydWUsIldpZHRoIjowLjAsIkhlaWdodCI6MC4wLCJCb3JkZXJTdHlsZSI6eyIkaWQiOiIyNjEiLCJMaW5lQ29sb3IiOm51bGwsIkxpbmVXZWlnaHQiOjAuMCwiTGluZVR5cGUiOjAsIlBhcmVudFN0eWxlIjpudWxsfSwiUGFyZW50U3R5bGUiOm51bGx9LCJEdXJhdGlvblN0eWxlIjp7IiRpZCI6IjI2MiIsIkZvbnRTZXR0aW5ncyI6eyIkaWQiOiIyNjMiLCJGb250U2l6ZSI6OCwiRm9udE5hbWUiOiJDYWxpYnJpIiwiSXNCb2xkIjpmYWxzZSwiSXNJdGFsaWMiOmZhbHNlLCJJc1VuZGVybGluZWQiOmZhbHNlLCJQYXJlbnRTdHlsZSI6bnVsbH0sIkF1dG9TaXplIjowLCJGb3JlZ3JvdW5kIjp7IiRpZCI6IjI2NCIsIkNvbG9yIjp7IiRpZCI6IjI2NSIsIkEiOjI1NSwiUiI6MTY1LCJHIjoxODEsIkIiOjE0Nn19LCJNYXhXaWR0aCI6MjAwLjAsIk1heEhlaWdodCI6IkluZmluaXR5IiwiU21hcnRGb3JlZ3JvdW5kSXNBY3RpdmUiOmZhbHNlLCJIb3Jpem9udGFsQWxpZ25tZW50IjowLCJWZXJ0aWNhbEFsaWdubWVudCI6MCwiU21hcnRGb3JlZ3JvdW5kIjpudWxsLCJCYWNrZ3JvdW5kRmlsbFR5cGUiOjAsIk1hcmdpbiI6eyIkaWQiOiIyNjYiLCJUb3AiOjAsIkxlZnQiOjAsIlJpZ2h0IjowLCJCb3R0b20iOjB9LCJQYWRkaW5nIjp7IiRpZCI6IjI2NyIsIlRvcCI6MCwiTGVmdCI6MCwiUmlnaHQiOjAsIkJvdHRvbSI6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Ib3Jpem9udGFsQ29ubmVjdG9yU3R5bGUiOnsiJGlkIjoiMjcxIiwiTGluZUNvbG9yIjp7IiRpZCI6IjI3MiIsIiR0eXBlIjoiTkxSRS5Db21tb24uRG9tLlNvbGlkQ29sb3JCcnVzaCwgTkxSRS5Db21tb24iLCJDb2xvciI6eyIkaWQiOiIyNzMiLCJBIjoyNTUsIlIiOjIwNCwiRyI6MjA0LCJCIjoyMDR9fSwiTGluZVdlaWdodCI6MS4wLCJMaW5lVHlwZSI6MCwiUGFyZW50U3R5bGUiOm51bGx9LCJWZXJ0aWNhbENvbm5lY3RvclN0eWxlIjp7IiRpZCI6IjI3NCIsIkxpbmVDb2xvciI6eyIkaWQiOiIyNzUiLCIkdHlwZSI6Ik5MUkUuQ29tbW9uLkRvbS5Tb2xpZENvbG9yQnJ1c2gsIE5MUkUuQ29tbW9uIiwiQ29sb3IiOnsiJGlkIjoiMjc2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jc3IiwiTWFyZ2luIjp7IiRpZCI6IjI3OCIsIlRvcCI6MCwiTGVmdCI6NCwiUmlnaHQiOjQsIkJvdHRvbSI6MH0sIlBhZGRpbmciOnsiJGlkIjoiMjc5IiwiVG9wIjowLCJMZWZ0IjowLCJSaWdodCI6MCwiQm90dG9tIjowfSwiQmFja2dyb3VuZCI6eyIkaWQiOiIyODAiLCJDb2xvciI6eyIkaWQiOiIyODEiLCJBIjoyNTUsIlIiOjE1NCwiRyI6ODgsIkIiOjgzfX0sIklzVmlzaWJsZSI6dHJ1ZSwiV2lkdGgiOjAuMCwiSGVpZ2h0IjoxMC4wLCJCb3JkZXJTdHlsZSI6eyIkaWQiOiIyODIiLCJMaW5lQ29sb3IiOnsiJGlkIjoiMjgzIiwiJHR5cGUiOiJOTFJFLkNvbW1vbi5Eb20uU29saWRDb2xvckJydXNoLCBOTFJFLkNvbW1vbiIsIkNvbG9yIjp7IiRpZCI6IjI4NCIsIkEiOjI1NSwiUiI6MjU1LCJHIjowLCJCIjowfX0sIkxpbmVXZWlnaHQiOjAuMCwiTGluZVR5cGUiOjAsIlBhcmVudFN0eWxlIjpudWxsfSwiUGFyZW50U3R5bGUiOm51bGx9LCJUaXRsZVN0eWxlIjp7IiRpZCI6IjI4NSIsIkZvbnRTZXR0aW5ncyI6eyIkaWQiOiIyODYiLCJGb250U2l6ZSI6MTAsIkZvbnROYW1lIjoiQ29yYmVsIiwiSXNCb2xkIjp0cnVlLCJJc0l0YWxpYyI6ZmFsc2UsIklzVW5kZXJsaW5lZCI6ZmFsc2UsIlBhcmVudFN0eWxlIjpudWxsfSwiQXV0b1NpemUiOjAsIkZvcmVncm91bmQiOnsiJGlkIjoiMjg3IiwiQ29sb3IiOnsiJGlkIjoiMjg4IiwiQSI6MjU1LCJSIjowLCJHIjowLCJCIjowfX0sIk1heFdpZHRoIjo4NzIuNzI3MjcyNzI3MjcyNzUsIk1heEhlaWdodCI6IkluZmluaXR5IiwiU21hcnRGb3JlZ3JvdW5kSXNBY3RpdmUiOmZhbHNlLCJIb3Jpem9udGFsQWxpZ25tZW50IjoxLCJWZXJ0aWNhbEFsaWdubWVudCI6MCwiU21hcnRGb3JlZ3JvdW5kIjpudWxsLCJCYWNrZ3JvdW5kRmlsbFR5cGUiOjAsIk1hcmdpbiI6eyIkaWQiOiIyODkiLCJUb3AiOjAsIkxlZnQiOjAsIlJpZ2h0IjowLCJCb3R0b20iOjB9LCJQYWRkaW5nIjp7IiRpZCI6IjI5MCIsIlRvcCI6MCwiTGVmdCI6MCwiUmlnaHQiOjAsIkJvdHRvbSI6MH0sIkJhY2tncm91bmQiOnsiJGlkIjoiMjkxIiwiQ29sb3IiOnsiJGlkIjoiMjkyIiwiQSI6MCwiUiI6MjU1LCJHIjoyNTUsIkIiOjI1NX1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4LCJGb250TmFtZSI6IkNhbGlicmkiLCJJc0JvbGQiOmZhbHNlLCJJc0l0YWxpYyI6ZmFsc2UsIklzVW5kZXJsaW5lZCI6ZmFsc2UsIlBhcmVudFN0eWxlIjpudWxsfSwiQXV0b1NpemUiOjAsIkZvcmVncm91bmQiOnsiJGlkIjoiMjk2IiwiQ29sb3IiOnsiJGlkIjoiMjk3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aWQiOiIzMDAiLCJDb2xvciI6eyIkaWQiOiIzMDEiLCJBIjowLCJSIjoyNTUsIkciOjI1NSwiQiI6MjU1fX0sIklzVmlzaWJsZSI6dHJ1ZSwiV2lkdGgiOjAuMCwiSGVpZ2h0IjowLjAsIkJvcmRlclN0eWxlIjp7IiRpZCI6IjMwMiIsIkxpbmVDb2xvciI6bnVsbCwiTGluZVdlaWdodCI6MC4wLCJMaW5lVHlwZSI6MCwiUGFyZW50U3R5bGUiOm51bGx9LCJQYXJlbnRTdHlsZSI6bnVsbH0sIkRhdGVGb3JtYXQiOnsiJGlkIjoiMzA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wNCIsIkZvcm1hdCI6MCwiSXNWaXNpYmxlIjpmYWxzZSwiTGFzdEtub3duVmlzaWJpbGl0eVN0YXRlIjpmYWxzZX0sIklzVmlzaWJsZSI6dHJ1ZSwiUGFyZW50U3R5bGUiOm51bGx9LCJJbmRleCI6NCwiU21hcnREdXJhdGlvbkFjdGl2YXRlZCI6ZmFsc2UsIkRhdGVGb3JtYXQiOnsiJHJlZiI6IjMwMyJ9LCJXZWVrTnVtYmVyaW5nIjp7IiRpZCI6IjMwNSIsIkZvcm1hdCI6MCwiSXNWaXNpYmxlIjpmYWxzZSwiTGFzdEtub3duVmlzaWJpbGl0eVN0YXRlIjpmYWxzZX0sIklkIjoiMzkxN2Y0M2YtNTFlZS00YTJkLTgzM2MtMjE4MDkzODMzYTMwIiwiSW1wb3J0SWQiOiIxIiwiVGl0bGUiOiJTdGF0dXMgcmVwb3J0aW5nIiwiTm90ZSI6bnVsbCwiSHlwZXJsaW5rIjp7IiRpZCI6IjMwNiIsIkFkZHJlc3MiOiIiLCJTdWJBZGRyZXNzIjoiIn0sIklzQ2hhbmdlZCI6ZmFsc2UsIklzTmV3IjpmYWxzZX19XSwiTWlsZXN0b25lcyI6W3siJGlkIjoiMzA3IiwiSWQiOiI4Mzc2ZGFjYi00ODI4LTRiN2UtOTgyMS03MDg5NTAwYmM0MmMiLCJJbmRleCI6MCwiR3JvdXBJZCI6ImU2MDJlMTQ4LWE1ZmQtNDZhMS1hMjM5LWRkZWZmZDMyYWY1ZSIsIlRpdGxlIjoiUHJvamVjdCBraWNrb2ZmIG1lZXRpbmciLCJEYXRlVGltZSI6IjIwMjAtMTEtMTZUMjM6NTk6MDAiLCJQZXJjZW50YWdlQ29tcGxldGUiOjEwMC4wLCJOb3RlIjpudWxsLCJTdHlsZSI6eyIkaWQiOiIzMDgiLCJUaXRsZVBvc2l0aW9uIjoiQmVsb3ciLCJEYXRlUG9zaXRpb24iOiJBYm92ZSIsIlNoYXBlVHlwZSI6MSwiU2hhcGVTaXplIjowLCJTaGFwZVN0eWxlIjp7IiRpZCI6IjMwOSIsIk1hcmdpbiI6eyIkaWQiOiIzMTAiLCJUb3AiOjAsIkxlZnQiOjAsIlJpZ2h0IjowLCJCb3R0b20iOjB9LCJQYWRkaW5nIjp7IiRpZCI6IjMxMSIsIlRvcCI6MCwiTGVmdCI6MCwiUmlnaHQiOjAsIkJvdHRvbSI6MH0sIkJhY2tncm91bmQiOnsiJGlkIjoiMzEyIiwiQ29sb3IiOnsiJGlkIjoiMzEzIiwiQSI6MjU1LCJSIjoxNTQsIkciOjg4LCJCIjo4M319LCJJc1Zpc2libGUiOnRydWUsIldpZHRoIjoxMi4wLCJIZWlnaHQiOjE0LjAsIkJvcmRlclN0eWxlIjp7IiRpZCI6IjMxNCIsIkxpbmVDb2xvciI6eyIkaWQiOiIzMTUiLCIkdHlwZSI6Ik5MUkUuQ29tbW9uLkRvbS5Tb2xpZENvbG9yQnJ1c2gsIE5MUkUuQ29tbW9uIiwiQ29sb3IiOnsiJGlkIjoiMzE2IiwiQSI6MjU1LCJSIjoyNTUsIkciOjAsIkIiOjB9fSwiTGluZVdlaWdodCI6MC4wLCJMaW5lVHlwZSI6MCwiUGFyZW50U3R5bGUiOm51bGx9LCJQYXJlbnRTdHlsZSI6bnVsbH0sIlRpdGxlU3R5bGUiOnsiJGlkIjoiMzE3IiwiRm9udFNldHRpbmdzIjp7IiRpZCI6IjMxOCIsIkZvbnRTaXplIjo4LCJGb250TmFtZSI6IkNhbGlicmkiLCJJc0JvbGQiOnRydWUsIklzSXRhbGljIjpmYWxzZSwiSXNVbmRlcmxpbmVkIjpmYWxzZSwiUGFyZW50U3R5bGUiOm51bGx9LCJBdXRvU2l6ZSI6MCwiRm9yZWdyb3VuZCI6eyIkaWQiOiIzMTkiLCJDb2xvciI6eyIkaWQiOiIzMj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IxIiwiVG9wIjowLCJMZWZ0IjowLCJSaWdodCI6MCwiQm90dG9tIjowfSwiUGFkZGluZyI6eyIkaWQiOiIzMjIiLCJUb3AiOjAsIkxlZnQiOjAsIlJpZ2h0IjowLCJCb3R0b20iOjB9LCJCYWNrZ3JvdW5kIjp7IiRpZCI6IjMyMyIsIkNvbG9yIjp7IiRpZCI6IjMyNCIsIkEiOjAsIlIiOjI1NSwiRyI6MjU1LCJCIjoyNTV9fSwiSXNWaXNpYmxlIjp0cnVlLCJXaWR0aCI6MC4wLCJIZWlnaHQiOjAuMCwiQm9yZGVyU3R5bGUiOm51bGwsIlBhcmVudFN0eWxlIjpudWxsfSwiRGF0ZVN0eWxlIjp7IiRpZCI6IjMyNSIsIkZvbnRTZXR0aW5ncyI6eyIkaWQiOiIzMjYiLCJGb250U2l6ZSI6OCwiRm9udE5hbWUiOiJDYWxpYnJpIiwiSXNCb2xkIjpmYWxzZSwiSXNJdGFsaWMiOmZhbHNlLCJJc1VuZGVybGluZWQiOmZhbHNlLCJQYXJlbnRTdHlsZSI6bnVsbH0sIkF1dG9TaXplIjowLCJGb3JlZ3JvdW5kIjp7IiRpZCI6IjMyNyIsIkNvbG9yIjp7IiRpZCI6IjMyOC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zMjkiLCJUb3AiOjAsIkxlZnQiOjAsIlJpZ2h0IjowLCJCb3R0b20iOjB9LCJQYWRkaW5nIjp7IiRpZCI6IjMzMCIsIlRvcCI6MCwiTGVmdCI6MCwiUmlnaHQiOjAsIkJvdHRvbSI6MH0sIkJhY2tncm91bmQiOnsiJGlkIjoiMzMxIiwiQ29sb3IiOnsiJGlkIjoiMzMyIiwiQSI6MCwiUiI6MjU1LCJHIjoyNTUsIkIiOjI1NX19LCJJc1Zpc2libGUiOnRydWUsIldpZHRoIjowLjAsIkhlaWdodCI6MC4wLCJCb3JkZXJTdHlsZSI6bnVsbCwiUGFyZW50U3R5bGUiOm51bGx9LCJEYXRlRm9ybWF0Ijp7IiRpZCI6IjM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QiLCJGb3JtYXQiOjAsIklzVmlzaWJsZSI6ZmFsc2UsIkxhc3RLbm93blZpc2liaWxpdHlTdGF0ZSI6ZmFsc2V9LCJJc1Zpc2libGUiOnRydWUsIlBhcmVudFN0eWxlIjpudWxsfSwiSHlwZXJsaW5rIjpudWxsLCJJbXBvcnRJZCI6IjEifSx7IiRpZCI6IjMzNSIsIklkIjoiMDlhYzIwZGEtODRkMS00MzUwLWEzNjAtYmUwOWQzMGY1MGZlIiwiSW5kZXgiOjEsIkdyb3VwSWQiOiJlNjAyZTE0OC1hNWZkLTQ2YTEtYTIzOS1kZGVmZmQzMmFmNWUiLCJUaXRsZSI6IlByb2plY3QgcGxhbiIsIkRhdGVUaW1lIjoiMjAyMC0xMS0yMFQyMzo1OTowMCIsIlBlcmNlbnRhZ2VDb21wbGV0ZSI6bnVsbCwiTm90ZSI6bnVsbCwiU3R5bGUiOnsiJGlkIjoiMzM2IiwiVGl0bGVQb3NpdGlvbiI6IlJpZ2h0IiwiRGF0ZVBvc2l0aW9uIjoiQWJvdmUiLCJTaGFwZVR5cGUiOjEsIlNoYXBlU2l6ZSI6MCwiU2hhcGVTdHlsZSI6eyIkaWQiOiIzMzciLCJNYXJnaW4iOnsiJGlkIjoiMzM4IiwiVG9wIjowLCJMZWZ0IjowLCJSaWdodCI6MCwiQm90dG9tIjowfSwiUGFkZGluZyI6eyIkaWQiOiIzMzkiLCJUb3AiOjAsIkxlZnQiOjAsIlJpZ2h0IjowLCJCb3R0b20iOjB9LCJCYWNrZ3JvdW5kIjp7IiRpZCI6IjM0MCIsIkNvbG9yIjp7IiRpZCI6IjM0MSIsIkEiOjI1NSwiUiI6MTU0LCJHIjo4OCwiQiI6ODN9fSwiSXNWaXNpYmxlIjp0cnVlLCJXaWR0aCI6MTIuMCwiSGVpZ2h0IjoxNC4wLCJCb3JkZXJTdHlsZSI6eyIkaWQiOiIzNDIiLCJMaW5lQ29sb3IiOnsiJGlkIjoiMzQzIiwiJHR5cGUiOiJOTFJFLkNvbW1vbi5Eb20uU29saWRDb2xvckJydXNoLCBOTFJFLkNvbW1vbiIsIkNvbG9yIjp7IiRpZCI6IjM0NCIsIkEiOjI1NSwiUiI6MjU1LCJHIjowLCJCIjowfX0sIkxpbmVXZWlnaHQiOjAuMCwiTGluZVR5cGUiOjAsIlBhcmVudFN0eWxlIjpudWxsfSwiUGFyZW50U3R5bGUiOm51bGx9LCJUaXRsZVN0eWxlIjp7IiRpZCI6IjM0NSIsIkZvbnRTZXR0aW5ncyI6eyIkaWQiOiIzNDYiLCJGb250U2l6ZSI6OCwiRm9udE5hbWUiOiJDYWxpYnJpIiwiSXNCb2xkIjp0cnVlLCJJc0l0YWxpYyI6ZmFsc2UsIklzVW5kZXJsaW5lZCI6ZmFsc2UsIlBhcmVudFN0eWxlIjpudWxsfSwiQXV0b1NpemUiOjAsIkZvcmVncm91bmQiOnsiJGlkIjoiMzQ3IiwiQ29sb3IiOnsiJGlkIjoiMzQ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OSIsIlRvcCI6MCwiTGVmdCI6MCwiUmlnaHQiOjAsIkJvdHRvbSI6MH0sIlBhZGRpbmciOnsiJGlkIjoiMzUwIiwiVG9wIjowLCJMZWZ0IjowLCJSaWdodCI6MCwiQm90dG9tIjowfSwiQmFja2dyb3VuZCI6eyIkaWQiOiIzNTEiLCJDb2xvciI6eyIkaWQiOiIzNTIiLCJBIjowLCJSIjoyNTUsIkciOjI1NSwiQiI6MjU1fX0sIklzVmlzaWJsZSI6dHJ1ZSwiV2lkdGgiOjAuMCwiSGVpZ2h0IjowLjAsIkJvcmRlclN0eWxlIjpudWxsLCJQYXJlbnRTdHlsZSI6bnVsbH0sIkRhdGVTdHlsZSI6eyIkaWQiOiIzNTMiLCJGb250U2V0dGluZ3MiOnsiJGlkIjoiMzU0IiwiRm9udFNpemUiOjgsIkZvbnROYW1lIjoiQ2FsaWJyaSIsIklzQm9sZCI6ZmFsc2UsIklzSXRhbGljIjpmYWxzZSwiSXNVbmRlcmxpbmVkIjpmYWxzZSwiUGFyZW50U3R5bGUiOm51bGx9LCJBdXRvU2l6ZSI6MCwiRm9yZWdyb3VuZCI6eyIkaWQiOiIzNTUiLCJDb2xvciI6eyIkaWQiOiIzNTY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I1NSwiRyI6MjU1LCJCIjoyNTV9fSwiSXNWaXNpYmxlIjp0cnVlLCJXaWR0aCI6MC4wLCJIZWlnaHQiOjAuMCwiQm9yZGVyU3R5bGUiOm51bGwsIlBhcmVudFN0eWxlIjpudWxsfSwiRGF0ZUZvcm1hdCI6eyIkaWQiOiIz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yIiwiRm9ybWF0IjowLCJJc1Zpc2libGUiOmZhbHNlLCJMYXN0S25vd25WaXNpYmlsaXR5U3RhdGUiOmZhbHNlfSwiSXNWaXNpYmxlIjp0cnVlLCJQYXJlbnRTdHlsZSI6bnVsbH0sIkh5cGVybGluayI6bnVsbCwiSW1wb3J0SWQiOiIxIn0seyIkaWQiOiIzNjMiLCJJZCI6IjY4NWI2YTU2LTQxODAtNDZkMS1iMmJiLWMwZjQ3ZWU2MTA1MCIsIkluZGV4IjoyLCJHcm91cElkIjoiZTYwMmUxNDgtYTVmZC00NmExLWEyMzktZGRlZmZkMzJhZjVlIiwiVGl0bGUiOiJQcm9qZWN0IGNsb3Nlb3V0IG1lZXRpbmciLCJEYXRlVGltZSI6IjIwMjEtMDItMjJUMjM6NTk6MDAiLCJQZXJjZW50YWdlQ29tcGxldGUiOm51bGwsIk5vdGUiOm51bGwsIlN0eWxlIjp7IiRpZCI6IjM2NCIsIlRpdGxlUG9zaXRpb24iOiJMZWZ0IiwiRGF0ZVBvc2l0aW9uIjoiQWJvdmUiLCJTaGFwZVR5cGUiOjEsIlNoYXBlU2l6ZSI6MCwiU2hhcGVTdHlsZSI6eyIkaWQiOiIzNjUiLCJNYXJnaW4iOnsiJGlkIjoiMzY2IiwiVG9wIjowLCJMZWZ0IjowLCJSaWdodCI6MCwiQm90dG9tIjowfSwiUGFkZGluZyI6eyIkaWQiOiIzNjciLCJUb3AiOjAsIkxlZnQiOjAsIlJpZ2h0IjowLCJCb3R0b20iOjB9LCJCYWNrZ3JvdW5kIjp7IiRpZCI6IjM2OCIsIkNvbG9yIjp7IiRpZCI6IjM2OSIsIkEiOjI1NSwiUiI6MTU0LCJHIjo4OCwiQiI6ODN9fSwiSXNWaXNpYmxlIjp0cnVlLCJXaWR0aCI6OC4wLCJIZWlnaHQiOjguMCwiQm9yZGVyU3R5bGUiOnsiJGlkIjoiMzcwIiwiTGluZUNvbG9yIjp7IiRpZCI6IjM3MSIsIiR0eXBlIjoiTkxSRS5Db21tb24uRG9tLlNvbGlkQ29sb3JCcnVzaCwgTkxSRS5Db21tb24iLCJDb2xvciI6eyIkaWQiOiIzNzIiLCJBIjoyNTUsIlIiOjI1NSwiRyI6MCwiQiI6MH19LCJMaW5lV2VpZ2h0IjowLjAsIkxpbmVUeXBlIjowLCJQYXJlbnRTdHlsZSI6bnVsbH0sIlBhcmVudFN0eWxlIjpudWxsfSwiVGl0bGVTdHlsZSI6eyIkaWQiOiIzNzMiLCJGb250U2V0dGluZ3MiOnsiJGlkIjoiMzc0IiwiRm9udFNpemUiOjgsIkZvbnROYW1lIjoiQ2FsaWJyaSIsIklzQm9sZCI6dHJ1ZSwiSXNJdGFsaWMiOmZhbHNlLCJJc1VuZGVybGluZWQiOmZhbHNlLCJQYXJlbnRTdHlsZSI6bnVsbH0sIkF1dG9TaXplIjowLCJGb3JlZ3JvdW5kIjp7IiRpZCI6IjM3NSIsIkNvbG9yIjp7IiRpZCI6IjM3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NzciLCJUb3AiOjAsIkxlZnQiOjAsIlJpZ2h0IjowLCJCb3R0b20iOjB9LCJQYWRkaW5nIjp7IiRpZCI6IjM3OCIsIlRvcCI6MCwiTGVmdCI6MCwiUmlnaHQiOjAsIkJvdHRvbSI6MH0sIkJhY2tncm91bmQiOnsiJGlkIjoiMzc5IiwiQ29sb3IiOnsiJGlkIjoiMzgwIiwiQSI6MCwiUiI6MjU1LCJHIjoyNTUsIkIiOjI1NX19LCJJc1Zpc2libGUiOnRydWUsIldpZHRoIjowLjAsIkhlaWdodCI6MC4wLCJCb3JkZXJTdHlsZSI6bnVsbCwiUGFyZW50U3R5bGUiOm51bGx9LCJEYXRlU3R5bGUiOnsiJGlkIjoiMzgxIiwiRm9udFNldHRpbmdzIjp7IiRpZCI6IjM4MiIsIkZvbnRTaXplIjo4LCJGb250TmFtZSI6IkNhbGlicmkiLCJJc0JvbGQiOmZhbHNlLCJJc0l0YWxpYyI6ZmFsc2UsIklzVW5kZXJsaW5lZCI6ZmFsc2UsIlBhcmVudFN0eWxlIjpudWxsfSwiQXV0b1NpemUiOjAsIkZvcmVncm91bmQiOnsiJGlkIjoiMzgzIiwiQ29sb3IiOnsiJGlkIjoiMzg0IiwiQSI6MjU1LCJSIjoxMjYsIkciOjEyNiwiQiI6MTE2fX0sIk1heFdpZHRoIjoyMDAuMCwiTWF4SGVpZ2h0IjoiSW5maW5pdHkiLCJTbWFydEZvcmVncm91bmRJc0FjdGl2ZSI6ZmFsc2UsIkhvcml6b250YWxBbGlnbm1lbnQiOjEsIlZlcnRpY2FsQWxpZ25tZW50IjowLCJTbWFydEZvcmVncm91bmQiOm51bGwsIkJhY2tncm91bmRGaWxsVHlwZSI6MCwiTWFyZ2luIjp7IiRpZCI6IjM4NSIsIlRvcCI6MCwiTGVmdCI6MCwiUmlnaHQiOjAsIkJvdHRvbSI6MH0sIlBhZGRpbmciOnsiJGlkIjoiMzg2IiwiVG9wIjowLCJMZWZ0IjowLCJSaWdodCI6MCwiQm90dG9tIjowfSwiQmFja2dyb3VuZCI6eyIkaWQiOiIzODciLCJDb2xvciI6eyIkaWQiOiIzODgiLCJBIjowLCJSIjoyNTUsIkciOjI1NSwiQiI6MjU1fX0sIklzVmlzaWJsZSI6dHJ1ZSwiV2lkdGgiOjAuMCwiSGVpZ2h0IjowLjAsIkJvcmRlclN0eWxlIjpudWxsLCJQYXJlbnRTdHlsZSI6bnVsbH0sIkRhdGVGb3JtYXQiOnsiJGlkIjoiMz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5MCIsIkZvcm1hdCI6MCwiSXNWaXNpYmxlIjpmYWxzZSwiTGFzdEtub3duVmlzaWJpbGl0eVN0YXRlIjpmYWxzZX0sIklzVmlzaWJsZSI6dHJ1ZSwiUGFyZW50U3R5bGUiOm51bGx9LCJIeXBlcmxpbmsiOm51bGwsIkltcG9ydElkIjoiMSJ9XX0seyIkaWQiOiIzOTEiLCJJZCI6IjdjYjA1N2Q1LTM1YTMtNDUyNi1hM2IyLTQ2ZTM3OTFmMTJhNCIsIkluZGV4IjoxLCJIZWFkZXJUZXh0IjoiRGlzY292ZXJ5IiwiU3R5bGUiOnsiJGlkIjoiMzkyIiwiSGVhZGVyU3R5bGUiOnsiJGlkIjoiMzkzIiwiVGV4dFN0eWxlIjp7IiRpZCI6IjM5NCIsIkZvbnRTZXR0aW5ncyI6eyIkaWQiOiIzOTUiLCJGb250U2l6ZSI6MTEsIkZvbnROYW1lIjoiQ29yYmVsIiwiSXNCb2xkIjp0cnVlLCJJc0l0YWxpYyI6ZmFsc2UsIklzVW5kZXJsaW5lZCI6ZmFsc2UsIlBhcmVudFN0eWxlIjpudWxsfSwiQXV0b1NpemUiOjAsIkZvcmVncm91bmQiOnsiJGlkIjoiMzk2IiwiQ29sb3IiOnsiJGlkIjoiMzk3IiwiQSI6MjU1LCJSIjoyMzEsIkciOjIzMCwiQiI6MjMwfX0sIk1heFdpZHRoIjowLjAsIk1heEhlaWdodCI6MC4wLCJTbWFydEZvcmVncm91bmRJc0FjdGl2ZSI6ZmFsc2UsIkhvcml6b250YWxBbGlnbm1lbnQiOjAsIlZlcnRpY2FsQWxpZ25tZW50IjowLCJTbWFydEZvcmVncm91bmQiOm51bGwsIkJhY2tncm91bmRGaWxsVHlwZSI6MCwiTWFyZ2luIjp7IiRpZCI6IjM5OCIsIlRvcCI6MCwiTGVmdCI6MCwiUmlnaHQiOjAsIkJvdHRvbSI6MH0sIlBhZGRpbmciOnsiJGlkIjoiMzk5IiwiVG9wIjowLCJMZWZ0IjowLCJSaWdodCI6MCwiQm90dG9tIjowfSwiQmFja2dyb3VuZCI6bnVsbCwiSXNWaXNpYmxlIjpmYWxzZSwiV2lkdGgiOjAuMCwiSGVpZ2h0IjowLjAsIkJvcmRlclN0eWxlIjpudWxsLCJQYXJlbnRTdHlsZSI6bnVsbH0sIlJlY3RhbmdsZVN0eWxlIjp7IiRpZCI6IjQwMCIsIk1hcmdpbiI6eyIkaWQiOiI0MDEiLCJUb3AiOjAsIkxlZnQiOjAsIlJpZ2h0IjowLCJCb3R0b20iOjB9LCJQYWRkaW5nIjp7IiRpZCI6IjQwMiIsIlRvcCI6MCwiTGVmdCI6MCwiUmlnaHQiOjAsIkJvdHRvbSI6MH0sIkJhY2tncm91bmQiOnsiJGlkIjoiNDAzIiwiQ29sb3IiOnsiJGlkIjoiNDA0IiwiQSI6MjU1LCJSIjo3MSwiRyI6OTAsIkIiOjEwN319LCJJc1Zpc2libGUiOmZhbHNlLCJXaWR0aCI6MC4wLCJIZWlnaHQiOjAuMCwiQm9yZGVyU3R5bGUiOnsiJGlkIjoiNDA1IiwiTGluZUNvbG9yIjp7IiRpZCI6IjQwNiIsIiR0eXBlIjoiTkxSRS5Db21tb24uRG9tLlNvbGlkQ29sb3JCcnVzaCwgTkxSRS5Db21tb24iLCJDb2xvciI6eyIkaWQiOiI0MDciLCJBIjoyNTUsIlIiOjIxLCJHIjozNywiQiI6NjZ9fSwiTGluZVdlaWdodCI6MC4wLCJMaW5lVHlwZSI6MCwiUGFyZW50U3R5bGUiOm51bGx9LCJQYXJlbnRTdHlsZSI6bnVsbH0sIk1hcmdpbiI6eyIkaWQiOiI0MDgiLCJUb3AiOjAsIkxlZnQiOjAsIlJpZ2h0IjowLCJCb3R0b20iOjB9LCJQYWRkaW5nIjp7IiRpZCI6IjQwOSIsIlRvcCI6MCwiTGVmdCI6MCwiUmlnaHQiOjAsIkJvdHRvbSI6MH0sIkJhY2tncm91bmQiOm51bGwsIklzVmlzaWJsZSI6dHJ1ZSwiV2lkdGgiOjAuMCwiSGVpZ2h0IjowLjAsIkJvcmRlclN0eWxlIjpudWxsLCJQYXJlbnRTdHlsZSI6bnVsbH0sIkJhY2tncm91bmRTdHlsZSI6eyIkaWQiOiI0MTAiLCJNYXJnaW4iOnsiJGlkIjoiNDExIiwiVG9wIjowLCJMZWZ0IjowLCJSaWdodCI6MCwiQm90dG9tIjowfSwiUGFkZGluZyI6eyIkaWQiOiI0MTIiLCJUb3AiOjAsIkxlZnQiOjAsIlJpZ2h0IjowLCJCb3R0b20iOjB9LCJCYWNrZ3JvdW5kIjp7IiRpZCI6IjQxMyIsIkNvbG9yIjp7IiRpZCI6IjQxNCIsIkEiOjM4LCJSIjoxNzEsIkciOjE2MiwiQiI6MTUzfX0sIklzVmlzaWJsZSI6dHJ1ZSwiV2lkdGgiOjAuMCwiSGVpZ2h0IjowLjAsIkJvcmRlclN0eWxlIjp7IiRpZCI6IjQxNSIsIkxpbmVDb2xvciI6eyIkaWQiOiI0MTYiLCIkdHlwZSI6Ik5MUkUuQ29tbW9uLkRvbS5Tb2xpZENvbG9yQnJ1c2gsIE5MUkUuQ29tbW9uIiwiQ29sb3IiOnsiJGlkIjoiNDE3IiwiQSI6MjU1LCJSIjoyMSwiRyI6MzcsIkIiOjY2fX0sIkxpbmVXZWlnaHQiOjAuMCwiTGluZVR5cGUiOjAsIlBhcmVudFN0eWxlIjpudWxsfSwiUGFyZW50U3R5bGUiOm51bGx9LCJJc0Fib3ZlVGltZWJhbmQiOmZhbHNlLCJNYXJnaW4iOnsiJGlkIjoiNDE4IiwiVG9wIjowLCJMZWZ0IjowLCJSaWdodCI6MCwiQm90dG9tIjowfSwiUGFkZGluZyI6eyIkaWQiOiI0MTkiLCJUb3AiOjAsIkxlZnQiOjAsIlJpZ2h0IjowLCJCb3R0b20iOjB9LCJJc1Zpc2libGUiOnRydWUsIldpZHRoIjowLjAsIkhlaWdodCI6MC4wLCJCb3JkZXJTdHlsZSI6bnVsbCwiUGFyZW50U3R5bGUiOm51bGx9LCJUYXNrcyI6W3siJGlkIjoiNDIwIiwiX2F0dGFjaGVkTWlsZXN0b25lcyI6W10sIlRhc2tEZWZpbml0aW9uIjp7IiRpZCI6IjQyMSIsIkdyb3VwTmFtZSI6bnVsbCwiU3RhcnREYXRlIjoiMjAyMC0xMS0yM1QwMDowMDowMCIsIkVuZERhdGUiOiIyMDIwLTEyLTA3VDIzOjU5OjAwIiwiUGVyY2VudGFnZUNvbXBsZXRlIjpudWxsLCJTdHlsZSI6eyIkaWQiOiI0MjIiLCJTaGFwZSI6MywiU2hhcGVUaGlja25lc3MiOjAsIkR1cmF0aW9uRm9ybWF0IjoxMywiSW5jbHVkZU5vbldvcmtpbmdEYXlzSW5EdXJhdGlvbiI6ZmFsc2UsIlBlcmNlbnRhZ2VDb21wbGV0ZVN0eWxlIjp7IiRpZCI6IjQyMyIsIkZvbnRTZXR0aW5ncyI6eyIkaWQiOiI0MjQiLCJGb250U2l6ZSI6MTAsIkZvbnROYW1lIjoiQ2FsaWJyaSIsIklzQm9sZCI6ZmFsc2UsIklzSXRhbGljIjpmYWxzZSwiSXNVbmRlcmxpbmVkIjpmYWxzZSwiUGFyZW50U3R5bGUiOm51bGx9LCJBdXRvU2l6ZSI6MCwiRm9yZWdyb3VuZCI6eyIkaWQiOiI0MjUiLCJDb2xvciI6eyIkcmVmIjoiODcifX0sIk1heFdpZHRoIjoyMDAuMCwiTWF4SGVpZ2h0IjoiSW5maW5pdHkiLCJTbWFydEZvcmVncm91bmRJc0FjdGl2ZSI6ZmFsc2UsIkhvcml6b250YWxBbGlnbm1lbnQiOjAsIlZlcnRpY2FsQWxpZ25tZW50IjowLCJTbWFydEZvcmVncm91bmQiOm51bGwsIkJhY2tncm91bmRGaWxsVHlwZSI6MCwiTWFyZ2luIjp7IiRpZCI6IjQyNiIsIlRvcCI6MCwiTGVmdCI6MCwiUmlnaHQiOjAsIkJvdHRvbSI6MH0sIlBhZGRpbmciOnsiJGlkIjoiNDI3IiwiVG9wIjowLCJMZWZ0IjowLCJSaWdodCI6MCwiQm90dG9tIjowfSwiQmFja2dyb3VuZCI6eyIkcmVmIjoiMjAzIn0sIklzVmlzaWJsZSI6dHJ1ZSwiV2lkdGgiOjAuMCwiSGVpZ2h0IjowLjAsIkJvcmRlclN0eWxlIjp7IiRpZCI6IjQyOCIsIkxpbmVDb2xvciI6bnVsbCwiTGluZVdlaWdodCI6MC4wLCJMaW5lVHlwZSI6MCwiUGFyZW50U3R5bGUiOm51bGx9LCJQYXJlbnRTdHlsZSI6bnVsbH0sIkR1cmF0aW9uU3R5bGUiOnsiJGlkIjoiNDI5IiwiRm9udFNldHRpbmdzIjp7IiRpZCI6IjQzMCIsIkZvbnRTaXplIjo4LCJGb250TmFtZSI6IkNhbGlicmkiLCJJc0JvbGQiOmZhbHNlLCJJc0l0YWxpYyI6ZmFsc2UsIklzVW5kZXJsaW5lZCI6ZmFsc2UsIlBhcmVudFN0eWxlIjpudWxsfSwiQXV0b1NpemUiOjAsIkZvcmVncm91bmQiOnsiJGlkIjoiNDMxIiwiQ29sb3IiOnsiJGlkIjoiNDMyIiwiQSI6MjU1LCJSIjo3MSwiRyI6OTAsIkIiOjEwN319LCJNYXhXaWR0aCI6MjAwLjAsIk1heEhlaWdodCI6IkluZmluaXR5IiwiU21hcnRGb3JlZ3JvdW5kSXNBY3RpdmUiOmZhbHNlLCJIb3Jpem9udGFsQWxpZ25tZW50IjoyLCJWZXJ0aWNhbEFsaWdubWVudCI6MCwiU21hcnRGb3JlZ3JvdW5kIjpudWxsLCJCYWNrZ3JvdW5kRmlsbFR5cGUiOjAsIk1hcmdpbiI6eyIkaWQiOiI0MzMiLCJUb3AiOjAsIkxlZnQiOjAsIlJpZ2h0IjowLCJCb3R0b20iOjB9LCJQYWRkaW5nIjp7IiRpZCI6IjQzNCIsIlRvcCI6MCwiTGVmdCI6MCwiUmlnaHQiOjAsIkJvdHRvbSI6MH0sIkJhY2tncm91bmQiOnsiJGlkIjoiNDM1IiwiQ29sb3IiOnsiJGlkIjoiNDM2IiwiQSI6MCwiUiI6MjU1LCJHIjoyNTUsIkIiOjI1NX19LCJJc1Zpc2libGUiOnRydWUsIldpZHRoIjowLjAsIkhlaWdodCI6MC4wLCJCb3JkZXJTdHlsZSI6eyIkaWQiOiI0MzciLCJMaW5lQ29sb3IiOm51bGwsIkxpbmVXZWlnaHQiOjAuMCwiTGluZVR5cGUiOjAsIlBhcmVudFN0eWxlIjpudWxsfSwiUGFyZW50U3R5bGUiOm51bGx9LCJIb3Jpem9udGFsQ29ubmVjdG9yU3R5bGUiOnsiJGlkIjoiNDM4IiwiTGluZUNvbG9yIjp7IiRyZWYiOiIyMTYifSwiTGluZVdlaWdodCI6MS4wLCJMaW5lVHlwZSI6MCwiUGFyZW50U3R5bGUiOm51bGx9LCJWZXJ0aWNhbENvbm5lY3RvclN0eWxlIjp7IiRpZCI6IjQzOSIsIkxpbmVDb2xvciI6eyIkcmVmIjoiMjE5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nRydWUsIlBlcmNlbnRhZ2VDb21wbGV0ZVNoYXBlT3BhY2l0eSI6MzUsIlNoYXBlU3R5bGUiOnsiJGlkIjoiNDQwIiwiTWFyZ2luIjp7IiRpZCI6IjQ0MSIsIlRvcCI6MCwiTGVmdCI6NCwiUmlnaHQiOjQsIkJvdHRvbSI6MH0sIlBhZGRpbmciOnsiJGlkIjoiNDQyIiwiVG9wIjowLCJMZWZ0IjowLCJSaWdodCI6MCwiQm90dG9tIjowfSwiQmFja2dyb3VuZCI6eyIkaWQiOiI0NDMiLCJDb2xvciI6eyIkaWQiOiI0NDQiLCJBIjoyNTUsIlIiOjcxLCJHIjo5MCwiQiI6MTA3fX0sIklzVmlzaWJsZSI6dHJ1ZSwiV2lkdGgiOjAuMCwiSGVpZ2h0IjoxMC4wLCJCb3JkZXJTdHlsZSI6eyIkaWQiOiI0NDUiLCJMaW5lQ29sb3IiOnsiJGlkIjoiNDQ2IiwiJHR5cGUiOiJOTFJFLkNvbW1vbi5Eb20uU29saWRDb2xvckJydXNoLCBOTFJFLkNvbW1vbiIsIkNvbG9yIjp7IiRpZCI6IjQ0NyIsIkEiOjI1NSwiUiI6MjU1LCJHIjowLCJCIjowfX0sIkxpbmVXZWlnaHQiOjAuMCwiTGluZVR5cGUiOjAsIlBhcmVudFN0eWxlIjpudWxsfSwiUGFyZW50U3R5bGUiOm51bGx9LCJUaXRsZVN0eWxlIjp7IiRpZCI6IjQ0OCIsIkZvbnRTZXR0aW5ncyI6eyIkaWQiOiI0NDkiLCJGb250U2l6ZSI6MTAsIkZvbnROYW1lIjoiQ29yYmVsIiwiSXNCb2xkIjp0cnVlLCJJc0l0YWxpYyI6ZmFsc2UsIklzVW5kZXJsaW5lZCI6ZmFsc2UsIlBhcmVudFN0eWxlIjpudWxsfSwiQXV0b1NpemUiOjIsIkZvcmVncm91bmQiOnsiJGlkIjoiNDUwIiwiQ29sb3IiOnsiJGlkIjoiNDUxIiwiQSI6MjU1LCJSIjowLCJHIjowLCJCIjowfX0sIk1heFdpZHRoIjo5OS4yMzkzOTM5MzkzOTM5NDksIk1heEhlaWdodCI6IkluZmluaXR5IiwiU21hcnRGb3JlZ3JvdW5kSXNBY3RpdmUiOmZhbHNlLCJIb3Jpem9udGFsQWxpZ25tZW50IjowLCJWZXJ0aWNhbEFsaWdubWVudCI6MCwiU21hcnRGb3JlZ3JvdW5kIjpudWxsLCJCYWNrZ3JvdW5kRmlsbFR5cGUiOjAsIk1hcmdpbiI6eyIkaWQiOiI0NTIiLCJUb3AiOjAsIkxlZnQiOjAsIlJpZ2h0IjowLCJCb3R0b20iOjB9LCJQYWRkaW5nIjp7IiRpZCI6IjQ1MyIsIlRvcCI6MCwiTGVmdCI6MCwiUmlnaHQiOjAsIkJvdHRvbSI6MH0sIkJhY2tncm91bmQiOnsiJGlkIjoiNDU0IiwiQ29sb3IiOnsiJGlkIjoiNDU1IiwiQSI6MCwiUiI6MjU1LCJHIjoyNTUsIkIiOjI1NX19LCJJc1Zpc2libGUiOnRydWUsIldpZHRoIjowLjAsIkhlaWdodCI6MC4wLCJCb3JkZXJTdHlsZSI6eyIkaWQiOiI0NTYiLCJMaW5lQ29sb3IiOm51bGwsIkxpbmVXZWlnaHQiOjAuMCwiTGluZVR5cGUiOjAsIlBhcmVudFN0eWxlIjpudWxsfSwiUGFyZW50U3R5bGUiOm51bGx9LCJEYXRlU3R5bGUiOnsiJGlkIjoiNDU3IiwiRm9udFNldHRpbmdzIjp7IiRpZCI6IjQ1OCIsIkZvbnRTaXplIjoxMCwiRm9udE5hbWUiOiJDYWxpYnJpIiwiSXNCb2xkIjpmYWxzZSwiSXNJdGFsaWMiOmZhbHNlLCJJc1VuZGVybGluZWQiOmZhbHNlLCJQYXJlbnRTdHlsZSI6bnVsbH0sIkF1dG9TaXplIjowLCJGb3JlZ3JvdW5kIjp7IiRpZCI6IjQ1OSIsIkNvbG9yIjp7IiRpZCI6IjQ2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YxIiwiVG9wIjowLCJMZWZ0IjowLCJSaWdodCI6MCwiQm90dG9tIjowfSwiUGFkZGluZyI6eyIkaWQiOiI0NjIiLCJUb3AiOjAsIkxlZnQiOjAsIlJpZ2h0IjowLCJCb3R0b20iOjB9LCJCYWNrZ3JvdW5kIjp7IiRyZWYiOiIyNDQifSwiSXNWaXNpYmxlIjp0cnV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3LCJTbWFydER1cmF0aW9uQWN0aXZhdGVkIjpmYWxzZSwiRGF0ZUZvcm1hdCI6eyIkcmVmIjoiNDY0In0sIldlZWtOdW1iZXJpbmciOnsiJGlkIjoiNDY2IiwiRm9ybWF0IjowLCJJc1Zpc2libGUiOmZhbHNlLCJMYXN0S25vd25WaXNpYmlsaXR5U3RhdGUiOmZhbHNlfSwiSWQiOiI4MmE5YzFhYi05NmEyLTQ2YjUtOWE1Zi00ZWU3ODZlMTc1NzUiLCJJbXBvcnRJZCI6IjEiLCJUaXRsZSI6IkRvY3VtZW50YXRpb24gcmV2aWV3IiwiTm90ZSI6bnVsbCwiSHlwZXJsaW5rIjp7IiRpZCI6IjQ2NyIsIkFkZHJlc3MiOiIiLCJTdWJBZGRyZXNzIjoiIn0sIklzQ2hhbmdlZCI6ZmFsc2UsIklzTmV3IjpmYWxzZX19LHsiJGlkIjoiNDY4IiwiX2F0dGFjaGVkTWlsZXN0b25lcyI6W10sIlRhc2tEZWZpbml0aW9uIjp7IiRpZCI6IjQ2OSIsIkdyb3VwTmFtZSI6bnVsbCwiU3RhcnREYXRlIjoiMjAyMC0xMS0yM1QwMDowMDowMCIsIkVuZERhdGUiOiIyMDIwLTExLTI1VDIzOjU5OjAwIiwiUGVyY2VudGFnZUNvbXBsZXRlIjpudWxsLCJTdHlsZSI6eyIkaWQiOiI0NzAiLCJTaGFwZSI6MywiU2hhcGVUaGlja25lc3MiOjAsIkR1cmF0aW9uRm9ybWF0IjoxMywiSW5jbHVkZU5vbldvcmtpbmdEYXlzSW5EdXJhdGlvbiI6ZmFsc2UsIlBlcmNlbnRhZ2VDb21wbGV0ZVN0eWxlIjp7IiRpZCI6IjQ3MSIsIkZvbnRTZXR0aW5ncyI6eyIkaWQiOiI0NzIiLCJGb250U2l6ZSI6MTAsIkZvbnROYW1lIjoiQ2FsaWJyaSIsIklzQm9sZCI6ZmFsc2UsIklzSXRhbGljIjpmYWxzZSwiSXNVbmRlcmxpbmVkIjpmYWxzZSwiUGFyZW50U3R5bGUiOm51bGx9LCJBdXRvU2l6ZSI6MCwiRm9yZWdyb3VuZCI6eyIkaWQiOiI0NzMiLCJDb2xvciI6eyIkcmVmIjoiODcifX0sIk1heFdpZHRoIjoyMDAuMCwiTWF4SGVpZ2h0IjoiSW5maW5pdHkiLCJTbWFydEZvcmVncm91bmRJc0FjdGl2ZSI6ZmFsc2UsIkhvcml6b250YWxBbGlnbm1lbnQiOjAsIlZlcnRpY2FsQWxpZ25tZW50IjowLCJTbWFydEZvcmVncm91bmQiOm51bGwsIkJhY2tncm91bmRGaWxsVHlwZSI6MCwiTWFyZ2luIjp7IiRpZCI6IjQ3NCIsIlRvcCI6MCwiTGVmdCI6MCwiUmlnaHQiOjAsIkJvdHRvbSI6MH0sIlBhZGRpbmciOnsiJGlkIjoiNDc1IiwiVG9wIjowLCJMZWZ0IjowLCJSaWdodCI6MCwiQm90dG9tIjowfSwiQmFja2dyb3VuZCI6eyIkcmVmIjoiMjAzIn0sIklzVmlzaWJsZSI6dHJ1ZSwiV2lkdGgiOjAuMCwiSGVpZ2h0IjowLjAsIkJvcmRlclN0eWxlIjp7IiRpZCI6IjQ3NiIsIkxpbmVDb2xvciI6bnVsbCwiTGluZVdlaWdodCI6MC4wLCJMaW5lVHlwZSI6MCwiUGFyZW50U3R5bGUiOm51bGx9LCJQYXJlbnRTdHlsZSI6bnVsbH0sIkR1cmF0aW9uU3R5bGUiOnsiJGlkIjoiNDc3IiwiRm9udFNldHRpbmdzIjp7IiRpZCI6IjQ3OCIsIkZvbnRTaXplIjo4LCJGb250TmFtZSI6IkNhbGlicmkiLCJJc0JvbGQiOmZhbHNlLCJJc0l0YWxpYyI6ZmFsc2UsIklzVW5kZXJsaW5lZCI6ZmFsc2UsIlBhcmVudFN0eWxlIjpudWxsfSwiQXV0b1NpemUiOjAsIkZvcmVncm91bmQiOnsiJGlkIjoiNDc5IiwiQ29sb3IiOnsiJGlkIjoiNDgwIiwiQSI6MjU1LCJSIjo3MSwiRyI6OTAsIkIiOjEwN319LCJNYXhXaWR0aCI6MjAwLjAsIk1heEhlaWdodCI6IkluZmluaXR5IiwiU21hcnRGb3JlZ3JvdW5kSXNBY3RpdmUiOmZhbHNlLCJIb3Jpem9udGFsQWxpZ25tZW50IjoyLCJWZXJ0aWNhbEFsaWdubWVudCI6MCwiU21hcnRGb3JlZ3JvdW5kIjpudWxsLCJCYWNrZ3JvdW5kRmlsbFR5cGUiOjAsIk1hcmdpbiI6eyIkaWQiOiI0ODEiLCJUb3AiOjAsIkxlZnQiOjAsIlJpZ2h0IjowLCJCb3R0b20iOjB9LCJQYWRkaW5nIjp7IiRpZCI6IjQ4MiIsIlRvcCI6MCwiTGVmdCI6MCwiUmlnaHQiOjAsIkJvdHRvbSI6MH0sIkJhY2tncm91bmQiOnsiJGlkIjoiNDgzIiwiQ29sb3IiOnsiJGlkIjoiNDg0IiwiQSI6MCwiUiI6MjU1LCJHIjoyNTUsIkIiOjI1NX19LCJJc1Zpc2libGUiOnRydWUsIldpZHRoIjowLjAsIkhlaWdodCI6MC4wLCJCb3JkZXJTdHlsZSI6eyIkaWQiOiI0ODUiLCJMaW5lQ29sb3IiOm51bGwsIkxpbmVXZWlnaHQiOjAuMCwiTGluZVR5cGUiOjAsIlBhcmVudFN0eWxlIjpudWxsfSwiUGFyZW50U3R5bGUiOm51bGx9LCJIb3Jpem9udGFsQ29ubmVjdG9yU3R5bGUiOnsiJGlkIjoiNDg2IiwiTGluZUNvbG9yIjp7IiRyZWYiOiIyMTYifSwiTGluZVdlaWdodCI6MS4wLCJMaW5lVHlwZSI6MCwiUGFyZW50U3R5bGUiOm51bGx9LCJWZXJ0aWNhbENvbm5lY3RvclN0eWxlIjp7IiRpZCI6IjQ4NyIsIkxpbmVDb2xvciI6eyIkcmVmIjoiMjE5In0sIkxpbmVXZWlnaHQiOjAuMCwiTGluZVR5cGUiOjAsIlBhcmVudFN0eWxlIjpudWxsfSwiTWFyZ2luIjpudWxsLCJTdGFydERhdGVQb3NpdGlvbiI6NiwiRW5kRGF0ZVBvc2l0aW9uIjo2LCJEYXRlSXNWaXNpYmxlIjpmYWxzZSwiVGl0bGVQb3NpdGlvbiI6NCwiRHVyYXRpb25Qb3NpdGlvbiI6MywiUGVyY2VudGFnZUNvbXBsZXRlZFBvc2l0aW9uIjo2LCJTcGFjaW5nIjozLCJJc0JlbG93VGltZWJhbmQiOnRydWUsIlBlcmNlbnRhZ2VDb21wbGV0ZVNoYXBlT3BhY2l0eSI6MzUsIlNoYXBlU3R5bGUiOnsiJGlkIjoiNDg4IiwiTWFyZ2luIjp7IiRpZCI6IjQ4OSIsIlRvcCI6MCwiTGVmdCI6NCwiUmlnaHQiOjQsIkJvdHRvbSI6MH0sIlBhZGRpbmciOnsiJGlkIjoiNDkwIiwiVG9wIjowLCJMZWZ0IjowLCJSaWdodCI6MCwiQm90dG9tIjowfSwiQmFja2dyb3VuZCI6eyIkaWQiOiI0OTEiLCJDb2xvciI6eyIkaWQiOiI0OTIiLCJBIjoyNTUsIlIiOjcxLCJHIjo5MCwiQiI6MTA3fX0sIklzVmlzaWJsZSI6dHJ1ZSwiV2lkdGgiOjAuMCwiSGVpZ2h0IjoxMC4wLCJCb3JkZXJTdHlsZSI6eyIkaWQiOiI0OTMiLCJMaW5lQ29sb3IiOnsiJHJlZiI6IjIyNyJ9LCJMaW5lV2VpZ2h0IjowLjAsIkxpbmVUeXBlIjowLCJQYXJlbnRTdHlsZSI6bnVsbH0sIlBhcmVudFN0eWxlIjpudWxsfSwiVGl0bGVTdHlsZSI6eyIkaWQiOiI0OTQiLCJGb250U2V0dGluZ3MiOnsiJGlkIjoiNDk1IiwiRm9udFNpemUiOjEwLCJGb250TmFtZSI6IkNvcmJlbCIsIklzQm9sZCI6dHJ1ZSwiSXNJdGFsaWMiOmZhbHNlLCJJc1VuZGVybGluZWQiOmZhbHNlLCJQYXJlbnRTdHlsZSI6bnVsbH0sIkF1dG9TaXplIjowLCJGb3JlZ3JvdW5kIjp7IiRpZCI6IjQ5NiIsIkNvbG9yIjp7IiRpZCI6IjQ5NyIsIkEiOjI1NSwiUiI6MCwiRyI6MCwiQiI6MH19LCJNYXhXaWR0aCI6NjU0LjU0NTQ1NDU0NTQ1NDUsIk1heEhlaWdodCI6IkluZmluaXR5IiwiU21hcnRGb3JlZ3JvdW5kSXNBY3RpdmUiOmZhbHNlLCJIb3Jpem9udGFsQWxpZ25tZW50IjowLCJWZXJ0aWNhbEFsaWdubWVudCI6MCwiU21hcnRGb3JlZ3JvdW5kIjpudWxsLCJCYWNrZ3JvdW5kRmlsbFR5cGUiOjAsIk1hcmdpbiI6eyIkaWQiOiI0OTgiLCJUb3AiOjAsIkxlZnQiOjAsIlJpZ2h0IjowLCJCb3R0b20iOjB9LCJQYWRkaW5nIjp7IiRpZCI6IjQ5OSIsIlRvcCI6MCwiTGVmdCI6MCwiUmlnaHQiOjAsIkJvdHRvbSI6MH0sIkJhY2tncm91bmQiOnsiJGlkIjoiNTAwIiwiQ29sb3IiOnsiJGlkIjoiNTAxIiwiQSI6MCwiUiI6MjU1LCJHIjoyNTUsIkIiOjI1NX19LCJJc1Zpc2libGUiOnRydWUsIldpZHRoIjowLjAsIkhlaWdodCI6MC4wLCJCb3JkZXJTdHlsZSI6eyIkaWQiOiI1MDIiLCJMaW5lQ29sb3IiOm51bGwsIkxpbmVXZWlnaHQiOjAuMCwiTGluZVR5cGUiOjAsIlBhcmVudFN0eWxlIjpudWxsfSwiUGFyZW50U3R5bGUiOm51bGx9LCJEYXRlU3R5bGUiOnsiJGlkIjoiNTAzIiwiRm9udFNldHRpbmdzIjp7IiRpZCI6IjUwNCIsIkZvbnRTaXplIjoxMCwiRm9udE5hbWUiOiJDb3JiZWwiLCJJc0JvbGQiOmZhbHNlLCJJc0l0YWxpYyI6ZmFsc2UsIklzVW5kZXJsaW5lZCI6ZmFsc2UsIlBhcmVudFN0eWxlIjpudWxsfSwiQXV0b1NpemUiOjAsIkZvcmVncm91bmQiOnsiJGlkIjoiNTA1IiwiQ29sb3IiOnsiJGlkIjoiNTA2IiwiQSI6MjU1LCJSIjoyOSwiRyI6MjYsIkIiOjI5fX0sIk1heFdpZHRoIjoyMDAuMCwiTWF4SGVpZ2h0IjoiSW5maW5pdHkiLCJTbWFydEZvcmVncm91bmRJc0FjdGl2ZSI6ZmFsc2UsIkhvcml6b250YWxBbGlnbm1lbnQiOjAsIlZlcnRpY2FsQWxpZ25tZW50IjowLCJTbWFydEZvcmVncm91bmQiOm51bGwsIkJhY2tncm91bmRGaWxsVHlwZSI6MCwiTWFyZ2luIjp7IiRpZCI6IjUwNyIsIlRvcCI6MCwiTGVmdCI6MCwiUmlnaHQiOjAsIkJvdHRvbSI6MH0sIlBhZGRpbmciOnsiJGlkIjoiNTA4IiwiVG9wIjowLCJMZWZ0IjowLCJSaWdodCI6MCwiQm90dG9tIjowfSwiQmFja2dyb3VuZCI6eyIkcmVmIjoiMjQ0In0sIklzVmlzaWJsZSI6dHJ1ZSwiV2lkdGgiOjAuMCwiSGVpZ2h0IjowLjAsIkJvcmRlclN0eWxlIjp7IiRpZCI6IjUwOSIsIkxpbmVDb2xvciI6bnVsbCwiTGluZVdlaWdodCI6MC4wLCJMaW5lVHlwZSI6MCwiUGFyZW50U3R5bGUiOm51bGx9LCJQYXJlbnRTdHlsZSI6bnVsbH0sIkRhdGVGb3JtYXQiOnsiJGlkIjoiNT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MSIsIkZvcm1hdCI6MCwiSXNWaXNpYmxlIjpmYWxzZSwiTGFzdEtub3duVmlzaWJpbGl0eVN0YXRlIjpmYWxzZX0sIklzVmlzaWJsZSI6dHJ1ZSwiUGFyZW50U3R5bGUiOm51bGx9LCJJbmRleCI6OCwiU21hcnREdXJhdGlvbkFjdGl2YXRlZCI6ZmFsc2UsIkRhdGVGb3JtYXQiOnsiJHJlZiI6IjUxMCJ9LCJXZWVrTnVtYmVyaW5nIjp7IiRpZCI6IjUxMiIsIkZvcm1hdCI6MCwiSXNWaXNpYmxlIjpmYWxzZSwiTGFzdEtub3duVmlzaWJpbGl0eVN0YXRlIjpmYWxzZX0sIklkIjoiNThmMGQyYzktYjQ0My00NDM0LThjNmItNmVkZTQ4N2FlYmUwIiwiSW1wb3J0SWQiOiIxIiwiVGl0bGUiOiJTdGFrZWhvbGRlciBlbmdhZ2VtZW50IGRlc2lnbiIsIk5vdGUiOm51bGwsIkh5cGVybGluayI6eyIkaWQiOiI1MTMiLCJBZGRyZXNzIjoiIiwiU3ViQWRkcmVzcyI6IiJ9LCJJc0NoYW5nZWQiOmZhbHNlLCJJc05ldyI6ZmFsc2V9fSx7IiRpZCI6IjUxNCIsIl9hdHRhY2hlZE1pbGVzdG9uZXMiOltdLCJUYXNrRGVmaW5pdGlvbiI6eyIkaWQiOiI1MTUiLCJHcm91cE5hbWUiOm51bGwsIlN0YXJ0RGF0ZSI6IjIwMjAtMTEtMjVUMDA6MDA6MDAiLCJFbmREYXRlIjoiMjAyMC0xMi0wNFQyMzo1OTowMCIsIlBlcmNlbnRhZ2VDb21wbGV0ZSI6bnVsbCwiU3R5bGUiOnsiJGlkIjoiNTE2IiwiU2hhcGUiOjMsIlNoYXBlVGhpY2tuZXNzIjowLCJEdXJhdGlvbkZvcm1hdCI6MTMsIkluY2x1ZGVOb25Xb3JraW5nRGF5c0luRHVyYXRpb24iOmZhbHNlLCJQZXJjZW50YWdlQ29tcGxldGVTdHlsZSI6eyIkaWQiOiI1MTciLCJGb250U2V0dGluZ3MiOnsiJGlkIjoiNTE4IiwiRm9udFNpemUiOjEwLCJGb250TmFtZSI6IkNhbGlicmkiLCJJc0JvbGQiOmZhbHNlLCJJc0l0YWxpYyI6ZmFsc2UsIklzVW5kZXJsaW5lZCI6ZmFsc2UsIlBhcmVudFN0eWxlIjpudWxsfSwiQXV0b1NpemUiOjAsIkZvcmVncm91bmQiOnsiJGlkIjoiNTE5IiwiQ29sb3IiOnsiJHJlZiI6Ijg3In19LCJNYXhXaWR0aCI6MjAwLjAsIk1heEhlaWdodCI6IkluZmluaXR5IiwiU21hcnRGb3JlZ3JvdW5kSXNBY3RpdmUiOmZhbHNlLCJIb3Jpem9udGFsQWxpZ25tZW50IjowLCJWZXJ0aWNhbEFsaWdubWVudCI6MCwiU21hcnRGb3JlZ3JvdW5kIjpudWxsLCJCYWNrZ3JvdW5kRmlsbFR5cGUiOjAsIk1hcmdpbiI6eyIkaWQiOiI1MjAiLCJUb3AiOjAsIkxlZnQiOjAsIlJpZ2h0IjowLCJCb3R0b20iOjB9LCJQYWRkaW5nIjp7IiRpZCI6IjUyMSIsIlRvcCI6MCwiTGVmdCI6MCwiUmlnaHQiOjAsIkJvdHRvbSI6MH0sIkJhY2tncm91bmQiOnsiJHJlZiI6IjIwMyJ9LCJJc1Zpc2libGUiOnRydWUsIldpZHRoIjowLjAsIkhlaWdodCI6MC4wLCJCb3JkZXJTdHlsZSI6eyIkaWQiOiI1MjIiLCJMaW5lQ29sb3IiOm51bGwsIkxpbmVXZWlnaHQiOjAuMCwiTGluZVR5cGUiOjAsIlBhcmVudFN0eWxlIjpudWxsfSwiUGFyZW50U3R5bGUiOm51bGx9LCJEdXJhdGlvblN0eWxlIjp7IiRpZCI6IjUyMyIsIkZvbnRTZXR0aW5ncyI6eyIkaWQiOiI1MjQiLCJGb250U2l6ZSI6OCwiRm9udE5hbWUiOiJDYWxpYnJpIiwiSXNCb2xkIjpmYWxzZSwiSXNJdGFsaWMiOmZhbHNlLCJJc1VuZGVybGluZWQiOmZhbHNlLCJQYXJlbnRTdHlsZSI6bnVsbH0sIkF1dG9TaXplIjowLCJGb3JlZ3JvdW5kIjp7IiRpZCI6IjUyNSIsIkNvbG9yIjp7IiRpZCI6IjUyNiIsIkEiOjI1NSwiUiI6NzEsIkciOjkwLCJCIjoxMDd9fSwiTWF4V2lkdGgiOjIwMC4wLCJNYXhIZWlnaHQiOiJJbmZpbml0eSIsIlNtYXJ0Rm9yZWdyb3VuZElzQWN0aXZlIjpmYWxzZSwiSG9yaXpvbnRhbEFsaWdubWVudCI6MCwiVmVydGljYWxBbGlnbm1lbnQiOjAsIlNtYXJ0Rm9yZWdyb3VuZCI6bnVsbCwiQmFja2dyb3VuZEZpbGxUeXBlIjowLCJNYXJnaW4iOnsiJGlkIjoiNTI3IiwiVG9wIjowLCJMZWZ0IjowLCJSaWdodCI6MCwiQm90dG9tIjowfSwiUGFkZGluZyI6eyIkaWQiOiI1MjgiLCJUb3AiOjAsIkxlZnQiOjAsIlJpZ2h0IjowLCJCb3R0b20iOjB9LCJCYWNrZ3JvdW5kIjp7IiRpZCI6IjUyOSIsIkNvbG9yIjp7IiRpZCI6IjUzMCIsIkEiOjAsIlIiOjI1NSwiRyI6MjU1LCJCIjoyNTV9fSwiSXNWaXNpYmxlIjp0cnVlLCJXaWR0aCI6MC4wLCJIZWlnaHQiOjAuMCwiQm9yZGVyU3R5bGUiOnsiJGlkIjoiNTMxIiwiTGluZUNvbG9yIjpudWxsLCJMaW5lV2VpZ2h0IjowLjAsIkxpbmVUeXBlIjowLCJQYXJlbnRTdHlsZSI6bnVsbH0sIlBhcmVudFN0eWxlIjpudWxsfSwiSG9yaXpvbnRhbENvbm5lY3RvclN0eWxlIjp7IiRpZCI6IjUzMiIsIkxpbmVDb2xvciI6eyIkcmVmIjoiMjE2In0sIkxpbmVXZWlnaHQiOjEuMCwiTGluZVR5cGUiOjAsIlBhcmVudFN0eWxlIjpudWxsfSwiVmVydGljYWxDb25uZWN0b3JTdHlsZSI6eyIkaWQiOiI1MzMiLCJMaW5lQ29sb3IiOnsiJHJlZiI6IjIxOS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zLCJJc0JlbG93VGltZWJhbmQiOnRydWUsIlBlcmNlbnRhZ2VDb21wbGV0ZVNoYXBlT3BhY2l0eSI6MzUsIlNoYXBlU3R5bGUiOnsiJGlkIjoiNTM0IiwiTWFyZ2luIjp7IiRpZCI6IjUzNSIsIlRvcCI6MCwiTGVmdCI6NCwiUmlnaHQiOjQsIkJvdHRvbSI6MH0sIlBhZGRpbmciOnsiJGlkIjoiNTM2IiwiVG9wIjowLCJMZWZ0IjowLCJSaWdodCI6MCwiQm90dG9tIjowfSwiQmFja2dyb3VuZCI6eyIkaWQiOiI1MzciLCJDb2xvciI6eyIkaWQiOiI1MzgiLCJBIjoyNTUsIlIiOjcxLCJHIjo5MCwiQiI6MTA3fX0sIklzVmlzaWJsZSI6dHJ1ZSwiV2lkdGgiOjAuMCwiSGVpZ2h0IjoxMC4wLCJCb3JkZXJTdHlsZSI6eyIkaWQiOiI1MzkiLCJMaW5lQ29sb3IiOnsiJHJlZiI6IjIyNyJ9LCJMaW5lV2VpZ2h0IjowLjAsIkxpbmVUeXBlIjowLCJQYXJlbnRTdHlsZSI6bnVsbH0sIlBhcmVudFN0eWxlIjpudWxsfSwiVGl0bGVTdHlsZSI6eyIkaWQiOiI1NDAiLCJGb250U2V0dGluZ3MiOnsiJGlkIjoiNTQxIiwiRm9udFNpemUiOjEwLCJGb250TmFtZSI6IkNvcmJlbCIsIklzQm9sZCI6dHJ1ZSwiSXNJdGFsaWMiOmZhbHNlLCJJc1VuZGVybGluZWQiOmZhbHNlLCJQYXJlbnRTdHlsZSI6bnVsbH0sIkF1dG9TaXplIjowLCJGb3JlZ3JvdW5kIjp7IiRpZCI6IjU0MiIsIkNvbG9yIjp7IiRpZCI6IjU0MyIsIkEiOjI1NSwiUiI6MCwiRyI6MCwiQiI6MH19LCJNYXhXaWR0aCI6NjU0LjU0NTQ1NDU0NTQ1NDUsIk1heEhlaWdodCI6IkluZmluaXR5IiwiU21hcnRGb3JlZ3JvdW5kSXNBY3RpdmUiOmZhbHNlLCJIb3Jpem9udGFsQWxpZ25tZW50IjoyLCJWZXJ0aWNhbEFsaWdubWVudCI6MCwiU21hcnRGb3JlZ3JvdW5kIjpudWxsLCJCYWNrZ3JvdW5kRmlsbFR5cGUiOjAsIk1hcmdpbiI6eyIkaWQiOiI1NDQiLCJUb3AiOjAsIkxlZnQiOjAsIlJpZ2h0IjowLCJCb3R0b20iOjB9LCJQYWRkaW5nIjp7IiRpZCI6IjU0NSIsIlRvcCI6MCwiTGVmdCI6MCwiUmlnaHQiOjAsIkJvdHRvbSI6MH0sIkJhY2tncm91bmQiOnsiJGlkIjoiNTQ2IiwiQ29sb3IiOnsiJGlkIjoiNTQ3IiwiQSI6MCwiUiI6MjU1LCJHIjoyNTUsIkIiOjI1NX19LCJJc1Zpc2libGUiOnRydWUsIldpZHRoIjowLjAsIkhlaWdodCI6MC4wLCJCb3JkZXJTdHlsZSI6eyIkaWQiOiI1NDgiLCJMaW5lQ29sb3IiOm51bGwsIkxpbmVXZWlnaHQiOjAuMCwiTGluZVR5cGUiOjAsIlBhcmVudFN0eWxlIjpudWxsfSwiUGFyZW50U3R5bGUiOm51bGx9LCJEYXRlU3R5bGUiOnsiJGlkIjoiNTQ5IiwiRm9udFNldHRpbmdzIjp7IiRpZCI6IjU1MCIsIkZvbnRTaXplIjo4LCJGb250TmFtZSI6IkNhbGlicmkiLCJJc0JvbGQiOnRydWUsIklzSXRhbGljIjpmYWxzZSwiSXNVbmRlcmxpbmVkIjpmYWxzZSwiUGFyZW50U3R5bGUiOm51bGx9LCJBdXRvU2l6ZSI6MCwiRm9yZWdyb3VuZCI6eyIkaWQiOiI1NTEiLCJDb2xvciI6eyIkaWQiOiI1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1MyIsIlRvcCI6MCwiTGVmdCI6MCwiUmlnaHQiOjAsIkJvdHRvbSI6MH0sIlBhZGRpbmciOnsiJGlkIjoiNTU0IiwiVG9wIjowLCJMZWZ0IjowLCJSaWdodCI6MCwiQm90dG9tIjowfSwiQmFja2dyb3VuZCI6eyIkcmVmIjoiMjQ0In0sIklzVmlzaWJsZSI6dHJ1ZSwiV2lkdGgiOjAuMCwiSGVpZ2h0IjowLjAsIkJvcmRlclN0eWxlIjp7IiRpZCI6IjU1NSIsIkxpbmVDb2xvciI6bnVsbCwiTGluZVdlaWdodCI6MC4wLCJMaW5lVHlwZSI6MCwiUGFyZW50U3R5bGUiOm51bGx9LCJQYXJlbnRTdHlsZSI6bnVsbH0sIkRhdGVGb3JtYXQiOnsiJGlkIjoiNT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NyIsIkZvcm1hdCI6MCwiSXNWaXNpYmxlIjpmYWxzZSwiTGFzdEtub3duVmlzaWJpbGl0eVN0YXRlIjpmYWxzZX0sIklzVmlzaWJsZSI6dHJ1ZSwiUGFyZW50U3R5bGUiOm51bGx9LCJJbmRleCI6OSwiU21hcnREdXJhdGlvbkFjdGl2YXRlZCI6ZmFsc2UsIkRhdGVGb3JtYXQiOnsiJHJlZiI6IjU1NiJ9LCJXZWVrTnVtYmVyaW5nIjp7IiRpZCI6IjU1OCIsIkZvcm1hdCI6MCwiSXNWaXNpYmxlIjpmYWxzZSwiTGFzdEtub3duVmlzaWJpbGl0eVN0YXRlIjpmYWxzZX0sIklkIjoiMTlhZjU0NjYtMTIzYS00YTFkLTk0MmUtYTgzZWQxOWIwZGJjIiwiSW1wb3J0SWQiOiIxIiwiVGl0bGUiOiJTdGFrZWhvbGRlciBjb25zdWx0YXRpb24gbWVldGluZ3MiLCJOb3RlIjpudWxsLCJIeXBlcmxpbmsiOnsiJGlkIjoiNTU5IiwiQWRkcmVzcyI6IiIsIlN1YkFkZHJlc3MiOiIifSwiSXNDaGFuZ2VkIjpmYWxzZSwiSXNOZXciOmZhbHNlfX0seyIkaWQiOiI1NjAiLCJfYXR0YWNoZWRNaWxlc3RvbmVzIjpbXSwiVGFza0RlZmluaXRpb24iOnsiJGlkIjoiNTYxIiwiR3JvdXBOYW1lIjpudWxsLCJTdGFydERhdGUiOiIyMDIwLTExLTMwVDAwOjAwOjAwIiwiRW5kRGF0ZSI6IjIwMjAtMTItMDlUMjM6NTk6MDAiLCJQZXJjZW50YWdlQ29tcGxldGUiOm51bGwsIlN0eWxlIjp7IiRpZCI6IjU2MiIsIlNoYXBlIjowLCJTaGFwZVRoaWNrbmVzcyI6MCwiRHVyYXRpb25Gb3JtYXQiOjEz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pZCI6IjU2NSIsIkNvbG9yIjp7IiRpZCI6IjU2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TY3IiwiVG9wIjowLCJMZWZ0IjowLCJSaWdodCI6MCwiQm90dG9tIjowfSwiUGFkZGluZyI6eyIkaWQiOiI1NjgiLCJUb3AiOjAsIkxlZnQiOjAsIlJpZ2h0IjowLCJCb3R0b20iOjB9LCJCYWNrZ3JvdW5kIjp7IiRpZCI6IjU2OSIsIkNvbG9yIjp7IiRpZCI6IjU3MCIsIkEiOjg5LCJSIjowLCJHIjowLCJCIjowfX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4LCJGb250TmFtZSI6IkNhbGlicmkiLCJJc0JvbGQiOmZhbHNlLCJJc0l0YWxpYyI6ZmFsc2UsIklzVW5kZXJsaW5lZCI6ZmFsc2UsIlBhcmVudFN0eWxlIjpudWxsfSwiQXV0b1NpemUiOjAsIkZvcmVncm91bmQiOnsiJGlkIjoiNTc0IiwiQ29sb3IiOnsiJGlkIjoiNTc1IiwiQSI6MjU1LCJSIjoxNjUsIkciOjE4MSwiQiI6MTQ2fX0sIk1heFdpZHRoIjoyMDAuMCwiTWF4SGVpZ2h0IjoiSW5maW5pdHkiLCJTbWFydEZvcmVncm91bmRJc0FjdGl2ZSI6ZmFsc2UsIkhvcml6b250YWxBbGlnbm1lbnQiOjIsIlZlcnRpY2FsQWxpZ25tZW50IjowLCJTbWFydEZvcmVncm91bmQiOm51bGwsIkJhY2tncm91bmRGaWxsVHlwZSI6MCwiTWFyZ2luIjp7IiRpZCI6IjU3NiIsIlRvcCI6MCwiTGVmdCI6MCwiUmlnaHQiOjAsIkJvdHRvbSI6MH0sIlBhZGRpbmciOnsiJGlkIjoiNTc3IiwiVG9wIjowLCJMZWZ0IjowLCJSaWdodCI6MCwiQm90dG9tIjowfSwiQmFja2dyb3VuZCI6eyIkaWQiOiI1NzgiLCJDb2xvciI6eyIkaWQiOiI1NzkiLCJBIjowLCJSIjoyNTUsIkciOjI1NSwiQiI6MjU1fX0sIklzVmlzaWJsZSI6dHJ1ZSwiV2lkdGgiOjAuMCwiSGVpZ2h0IjowLjAsIkJvcmRlclN0eWxlIjp7IiRpZCI6IjU4MCIsIkxpbmVDb2xvciI6bnVsbCwiTGluZVdlaWdodCI6MC4wLCJMaW5lVHlwZSI6MCwiUGFyZW50U3R5bGUiOm51bGx9LCJQYXJlbnRTdHlsZSI6bnVsbH0sIkhvcml6b250YWxDb25uZWN0b3JTdHlsZSI6eyIkaWQiOiI1ODEiLCJMaW5lQ29sb3IiOnsiJGlkIjoiNTgyIiwiJHR5cGUiOiJOTFJFLkNvbW1vbi5Eb20uU29saWRDb2xvckJydXNoLCBOTFJFLkNvbW1vbiIsIkNvbG9yIjp7IiRpZCI6IjU4MyIsIkEiOjI1NSwiUiI6MjA0LCJHIjoyMDQsIkIiOjIwNH19LCJMaW5lV2VpZ2h0IjoxLjAsIkxpbmVUeXBlIjowLCJQYXJlbnRTdHlsZSI6bnVsbH0sIlZlcnRpY2FsQ29ubmVjdG9yU3R5bGUiOnsiJGlkIjoiNTg0IiwiTGluZUNvbG9yIjp7IiRpZCI6IjU4NSIsIiR0eXBlIjoiTkxSRS5Db21tb24uRG9tLlNvbGlkQ29sb3JCcnVzaCwgTkxSRS5Db21tb24iLCJDb2xvciI6eyIkaWQiOiI1ODYiLCJBIjoyNTUsIlIiOjIwNCwiRyI6MjA0LCJCIjoyMDR9fSwiTGluZVdlaWdodCI6MC4wLCJMaW5lVHlwZSI6MCwiUGFyZW50U3R5bGUiOm51bGx9LCJNYXJnaW4iOm51bGwsIlN0YXJ0RGF0ZVBvc2l0aW9uIjo0LCJFbmREYXRlUG9zaXRpb24iOjQsIkRhdGVJc1Zpc2libGUiOnRydWUsIlRpdGxlUG9zaXRpb24iOjIsIkR1cmF0aW9uUG9zaXRpb24iOjMsIlBlcmNlbnRhZ2VDb21wbGV0ZWRQb3NpdGlvbiI6NiwiU3BhY2luZyI6MywiSXNCZWxvd1RpbWViYW5kIjp0cnVlLCJQZXJjZW50YWdlQ29tcGxldGVTaGFwZU9wYWNpdHkiOjM1LCJTaGFwZVN0eWxlIjp7IiRpZCI6IjU4NyIsIk1hcmdpbiI6eyIkaWQiOiI1ODgiLCJUb3AiOjAsIkxlZnQiOjQsIlJpZ2h0Ijo0LCJCb3R0b20iOjB9LCJQYWRkaW5nIjp7IiRpZCI6IjU4OSIsIlRvcCI6MCwiTGVmdCI6MCwiUmlnaHQiOjAsIkJvdHRvbSI6MH0sIkJhY2tncm91bmQiOnsiJGlkIjoiNTkwIiwiQ29sb3IiOnsiJGlkIjoiNTkxIiwiQSI6MjU1LCJSIjoxNzEsIkciOjE2MiwiQiI6MTUzfX0sIklzVmlzaWJsZSI6dHJ1ZSwiV2lkdGgiOjAuMCwiSGVpZ2h0IjoxMC4wLCJCb3JkZXJTdHlsZSI6eyIkaWQiOiI1OTIiLCJMaW5lQ29sb3IiOnsiJGlkIjoiNTkzIiwiJHR5cGUiOiJOTFJFLkNvbW1vbi5Eb20uU29saWRDb2xvckJydXNoLCBOTFJFLkNvbW1vbiIsIkNvbG9yIjp7IiRpZCI6IjU5NCIsIkEiOjI1NSwiUiI6MjU1LCJHIjowLCJCIjowfX0sIkxpbmVXZWlnaHQiOjAuMCwiTGluZVR5cGUiOjAsIlBhcmVudFN0eWxlIjpudWxsfSwiUGFyZW50U3R5bGUiOm51bGx9LCJUaXRsZVN0eWxlIjp7IiRpZCI6IjU5NSIsIkZvbnRTZXR0aW5ncyI6eyIkaWQiOiI1OTYiLCJGb250U2l6ZSI6MTAsIkZvbnROYW1lIjoiQ29yYmVsIiwiSXNCb2xkIjp0cnVlLCJJc0l0YWxpYyI6ZmFsc2UsIklzVW5kZXJsaW5lZCI6ZmFsc2UsIlBhcmVudFN0eWxlIjpudWxsfSwiQXV0b1NpemUiOjAsIkZvcmVncm91bmQiOnsiJGlkIjoiNTk3IiwiQ29sb3IiOnsiJGlkIjoiNTk4IiwiQSI6MjU1LCJSIjowLCJHIjowLCJCIjowfX0sIk1heFdpZHRoIjo4NzIuNzI3MjcyNzI3MjcyNzUsIk1heEhlaWdodCI6IkluZmluaXR5IiwiU21hcnRGb3JlZ3JvdW5kSXNBY3RpdmUiOmZhbHNlLCJIb3Jpem9udGFsQWxpZ25tZW50IjoxLCJWZXJ0aWNhbEFsaWdubWVudCI6MCwiU21hcnRGb3JlZ3JvdW5kIjpudWxsLCJCYWNrZ3JvdW5kRmlsbFR5cGUiOjAsIk1hcmdpbiI6eyIkaWQiOiI1OTkiLCJUb3AiOjAsIkxlZnQiOjAsIlJpZ2h0IjowLCJCb3R0b20iOjB9LCJQYWRkaW5nIjp7IiRpZCI6IjYwMCIsIlRvcCI6MCwiTGVmdCI6MCwiUmlnaHQiOjAsIkJvdHRvbSI6MH0sIkJhY2tncm91bmQiOnsiJGlkIjoiNjAxIiwiQ29sb3IiOnsiJGlkIjoiNjAyIiwiQSI6MCwiUiI6MjU1LCJHIjoyNTUsIkIiOjI1NX19LCJJc1Zpc2libGUiOnRydWUsIldpZHRoIjowLjAsIkhlaWdodCI6MC4wLCJCb3JkZXJTdHlsZSI6eyIkaWQiOiI2MDMiLCJMaW5lQ29sb3IiOm51bGwsIkxpbmVXZWlnaHQiOjAuMCwiTGluZVR5cGUiOjAsIlBhcmVudFN0eWxlIjpudWxsfSwiUGFyZW50U3R5bGUiOm51bGx9LCJEYXRlU3R5bGUiOnsiJGlkIjoiNjA0IiwiRm9udFNldHRpbmdzIjp7IiRpZCI6IjYwNSIsIkZvbnRTaXplIjo4LCJGb250TmFtZSI6IkNhbGlicmkiLCJJc0JvbGQiOmZhbHNlLCJJc0l0YWxpYyI6ZmFsc2UsIklzVW5kZXJsaW5lZCI6ZmFsc2UsIlBhcmVudFN0eWxlIjpudWxsfSwiQXV0b1NpemUiOjAsIkZvcmVncm91bmQiOnsiJGlkIjoiNjA2IiwiQ29sb3IiOnsiJGlkIjoiNjA3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aWQiOiI2MTAiLCJDb2xvciI6eyIkaWQiOiI2MTEiLCJBIjowLCJSIjoyNTUsIkciOjI1NSwiQiI6MjU1fX0sIklzVmlzaWJsZSI6dHJ1ZSwiV2lkdGgiOjAuMCwiSGVpZ2h0IjowLjAsIkJvcmRlclN0eWxlIjp7IiRpZCI6IjYxMiIsIkxpbmVDb2xvciI6bnVsbCwiTGluZVdlaWdodCI6MC4wLCJMaW5lVHlwZSI6MCwiUGFyZW50U3R5bGUiOm51bGx9LCJQYXJlbnRTdHlsZSI6bnVsbH0sIkRhdGVGb3JtYXQiOnsiJGlkIjoiNjE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NCIsIkZvcm1hdCI6MCwiSXNWaXNpYmxlIjpmYWxzZSwiTGFzdEtub3duVmlzaWJpbGl0eVN0YXRlIjpmYWxzZX0sIklzVmlzaWJsZSI6dHJ1ZSwiUGFyZW50U3R5bGUiOm51bGx9LCJJbmRleCI6MTAsIlNtYXJ0RHVyYXRpb25BY3RpdmF0ZWQiOmZhbHNlLCJEYXRlRm9ybWF0Ijp7IiRyZWYiOiI2MTMifSwiV2Vla051bWJlcmluZyI6eyIkaWQiOiI2MTUiLCJGb3JtYXQiOjAsIklzVmlzaWJsZSI6ZmFsc2UsIkxhc3RLbm93blZpc2liaWxpdHlTdGF0ZSI6ZmFsc2V9LCJJZCI6IjQ4NjIzMWNhLTMxMWUtNGIwMC05NDY0LTMzMGRiNGM1MTJmNyIsIkltcG9ydElkIjoiMSIsIlRpdGxlIjoiQW5hbHlzaXMiLCJOb3RlIjpudWxsLCJIeXBlcmxpbmsiOnsiJGlkIjoiNjE2IiwiQWRkcmVzcyI6IiIsIlN1YkFkZHJlc3MiOiIifSwiSXNDaGFuZ2VkIjpmYWxzZSwiSXNOZXciOmZhbHNlfX1dLCJNaWxlc3RvbmVzIjpbeyIkaWQiOiI2MTciLCJJZCI6IjhhNGRiZTExLTExMjktNDNkZC05ZmFmLTVjNDhlMGIwY2Q2MiIsIkluZGV4Ijo1LCJHcm91cElkIjoiY2I5MmY2ZTctMTM1NS00YTk2LTg1ZTEtZGRkYTk5NjAwMzFhIiwiVGl0bGUiOiJVcGRhdGUgcHJlc2VudGF0aW9uIHRvIEpMICsgREdzIiwiRGF0ZVRpbWUiOiIyMDIwLTEyLTE0VDIzOjU5OjAwIiwiUGVyY2VudGFnZUNvbXBsZXRlIjpudWxsLCJOb3RlIjpudWxsLCJTdHlsZSI6eyIkaWQiOiI2MTgiLCJUaXRsZVBvc2l0aW9uIjoiUmlnaHQiLCJEYXRlUG9zaXRpb24iOiJBYm92ZSIsIlNoYXBlVHlwZSI6MTMsIlNoYXBlU2l6ZSI6MCwiU2hhcGVTdHlsZSI6eyIkaWQiOiI2MTkiLCJNYXJnaW4iOnsiJGlkIjoiNjIwIiwiVG9wIjowLCJMZWZ0IjowLCJSaWdodCI6MCwiQm90dG9tIjowfSwiUGFkZGluZyI6eyIkaWQiOiI2MjEiLCJUb3AiOjAsIkxlZnQiOjAsIlJpZ2h0IjowLCJCb3R0b20iOjB9LCJCYWNrZ3JvdW5kIjp7IiRpZCI6IjYyMiIsIkNvbG9yIjp7IiRpZCI6IjYyMyIsIkEiOjI1NSwiUiI6MTcxLCJHIjoxNjIsIkIiOjE1M319LCJJc1Zpc2libGUiOnRydWUsIldpZHRoIjoxMi4wLCJIZWlnaHQiOjE0LjAsIkJvcmRlclN0eWxlIjp7IiRpZCI6IjYyNCIsIkxpbmVDb2xvciI6eyIkaWQiOiI2MjUiLCIkdHlwZSI6Ik5MUkUuQ29tbW9uLkRvbS5Tb2xpZENvbG9yQnJ1c2gsIE5MUkUuQ29tbW9uIiwiQ29sb3IiOnsiJGlkIjoiNjI2IiwiQSI6MjU1LCJSIjoyNTUsIkciOjAsIkIiOjB9fSwiTGluZVdlaWdodCI6MC4wLCJMaW5lVHlwZSI6MCwiUGFyZW50U3R5bGUiOm51bGx9LCJQYXJlbnRTdHlsZSI6bnVsbH0sIlRpdGxlU3R5bGUiOnsiJGlkIjoiNjI3IiwiRm9udFNldHRpbmdzIjp7IiRpZCI6IjYyOCIsIkZvbnRTaXplIjo4LCJGb250TmFtZSI6IkNhbGlicmkiLCJJc0JvbGQiOnRydWUsIklzSXRhbGljIjpmYWxzZSwiSXNVbmRlcmxpbmVkIjpmYWxzZSwiUGFyZW50U3R5bGUiOm51bGx9LCJBdXRvU2l6ZSI6MiwiRm9yZWdyb3VuZCI6eyIkaWQiOiI2MjkiLCJDb2xvciI6eyIkaWQiOiI2MzAiLCJBIjoyNTUsIlIiOjAsIkciOjAsIkIiOjB9fSwiTWF4V2lkdGgiOjQ3LjQzMTE1ODE4MTk4Nzk1NCwiTWF4SGVpZ2h0IjoiSW5maW5pdHkiLCJTbWFydEZvcmVncm91bmRJc0FjdGl2ZSI6ZmFsc2UsIkhvcml6b250YWxBbGlnbm1lbnQiOjAsIlZlcnRpY2FsQWxpZ25tZW50IjowLCJTbWFydEZvcmVncm91bmQiOm51bGwsIkJhY2tncm91bmRGaWxsVHlwZSI6MCwiTWFyZ2luIjp7IiRpZCI6IjYzMSIsIlRvcCI6MCwiTGVmdCI6MCwiUmlnaHQiOjAsIkJvdHRvbSI6MH0sIlBhZGRpbmciOnsiJGlkIjoiNjMyIiwiVG9wIjowLCJMZWZ0IjowLCJSaWdodCI6MCwiQm90dG9tIjowfSwiQmFja2dyb3VuZCI6eyIkaWQiOiI2MzMiLCJDb2xvciI6eyIkaWQiOiI2MzQiLCJBIjowLCJSIjoyNTUsIkciOjI1NSwiQiI6MjU1fX0sIklzVmlzaWJsZSI6dHJ1ZSwiV2lkdGgiOjAuMCwiSGVpZ2h0IjowLjAsIkJvcmRlclN0eWxlIjpudWxsLCJQYXJlbnRTdHlsZSI6bnVsbH0sIkRhdGVTdHlsZSI6eyIkaWQiOiI2MzUiLCJGb250U2V0dGluZ3MiOnsiJGlkIjoiNjM2IiwiRm9udFNpemUiOjgsIkZvbnROYW1lIjoiQ2FsaWJyaSIsIklzQm9sZCI6ZmFsc2UsIklzSXRhbGljIjpmYWxzZSwiSXNVbmRlcmxpbmVkIjpmYWxzZSwiUGFyZW50U3R5bGUiOm51bGx9LCJBdXRvU2l6ZSI6MCwiRm9yZWdyb3VuZCI6eyIkaWQiOiI2MzciLCJDb2xvciI6eyIkaWQiOiI2Mzg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NjM5IiwiVG9wIjowLCJMZWZ0IjowLCJSaWdodCI6MCwiQm90dG9tIjowfSwiUGFkZGluZyI6eyIkaWQiOiI2NDAiLCJUb3AiOjAsIkxlZnQiOjAsIlJpZ2h0IjowLCJCb3R0b20iOjB9LCJCYWNrZ3JvdW5kIjp7IiRpZCI6IjY0MSIsIkNvbG9yIjp7IiRpZCI6IjY0MiIsIkEiOjAsIlIiOjI1NSwiRyI6MjU1LCJCIjoyNTV9fSwiSXNWaXNpYmxlIjp0cnVlLCJXaWR0aCI6MC4wLCJIZWlnaHQiOjAuMCwiQm9yZGVyU3R5bGUiOm51bGwsIlBhcmVudFN0eWxlIjpudWxsfSwiRGF0ZUZvcm1hdCI6eyIkaWQiOiI2N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0IiwiRm9ybWF0IjowLCJJc1Zpc2libGUiOmZhbHNlLCJMYXN0S25vd25WaXNpYmlsaXR5U3RhdGUiOmZhbHNlfSwiSXNWaXNpYmxlIjp0cnVlLCJQYXJlbnRTdHlsZSI6bnVsbH0sIkh5cGVybGluayI6bnVsbCwiSW1wb3J0SWQiOiIxIn0seyIkaWQiOiI2NDUiLCJJZCI6IjcxNGQ2Njc1LWE4NTktNDZmYy05MDFjLTNkNjlhYjU3YjI1NCIsIkluZGV4Ijo2LCJHcm91cElkIjoiY2I5MmY2ZTctMTM1NS00YTk2LTg1ZTEtZGRkYTk5NjAwMzFhIiwiVGl0bGUiOiJVcGRhdGVkIHByb2plY3QgcGxhbiAoRGlzY292ZXJ5IGRlbGl2ZXJhYmxlIHBhY2thZ2UpIiwiRGF0ZVRpbWUiOiIyMDIwLTEyLTA5VDIzOjU5OjAwIiwiUGVyY2VudGFnZUNvbXBsZXRlIjpudWxsLCJOb3RlIjpudWxsLCJTdHlsZSI6eyIkaWQiOiI2NDYiLCJUaXRsZVBvc2l0aW9uIjoiTGVmdCIsIkRhdGVQb3NpdGlvbiI6IkFib3ZlIiwiU2hhcGVUeXBlIjoxNCwiU2hhcGVTaXplIjowLCJTaGFwZVN0eWxlIjp7IiRpZCI6IjY0NyIsIk1hcmdpbiI6eyIkaWQiOiI2NDgiLCJUb3AiOjAsIkxlZnQiOjAsIlJpZ2h0IjowLCJCb3R0b20iOjB9LCJQYWRkaW5nIjp7IiRpZCI6IjY0OSIsIlRvcCI6MCwiTGVmdCI6MCwiUmlnaHQiOjAsIkJvdHRvbSI6MH0sIkJhY2tncm91bmQiOnsiJGlkIjoiNjUwIiwiQ29sb3IiOnsiJGlkIjoiNjUxIiwiQSI6MjU1LCJSIjoxNzEsIkciOjE2MiwiQiI6MTUzfX0sIklzVmlzaWJsZSI6dHJ1ZSwiV2lkdGgiOjEyLjAsIkhlaWdodCI6MTQuMCwiQm9yZGVyU3R5bGUiOnsiJGlkIjoiNjUyIiwiTGluZUNvbG9yIjp7IiRpZCI6IjY1MyIsIiR0eXBlIjoiTkxSRS5Db21tb24uRG9tLlNvbGlkQ29sb3JCcnVzaCwgTkxSRS5Db21tb24iLCJDb2xvciI6eyIkaWQiOiI2NTQiLCJBIjoyNTUsIlIiOjI1NSwiRyI6MCwiQiI6MH19LCJMaW5lV2VpZ2h0IjowLjAsIkxpbmVUeXBlIjowLCJQYXJlbnRTdHlsZSI6bnVsbH0sIlBhcmVudFN0eWxlIjpudWxsfSwiVGl0bGVTdHlsZSI6eyIkaWQiOiI2NTUiLCJGb250U2V0dGluZ3MiOnsiJGlkIjoiNjU2IiwiRm9udFNpemUiOjgsIkZvbnROYW1lIjoiQ2FsaWJyaSIsIklzQm9sZCI6dHJ1ZSwiSXNJdGFsaWMiOmZhbHNlLCJJc1VuZGVybGluZWQiOmZhbHNlLCJQYXJlbnRTdHlsZSI6bnVsbH0sIkF1dG9TaXplIjoyLCJGb3JlZ3JvdW5kIjp7IiRpZCI6IjY1NyIsIkNvbG9yIjp7IiRpZCI6IjY1OCIsIkEiOjI1NSwiUiI6MCwiRyI6MCwiQiI6MH19LCJNYXhXaWR0aCI6NjkuOTkyNjQxMjI0NTUxMywiTWF4SGVpZ2h0IjoiSW5maW5pdHkiLCJTbWFydEZvcmVncm91bmRJc0FjdGl2ZSI6ZmFsc2UsIkhvcml6b250YWxBbGlnbm1lbnQiOjIsIlZlcnRpY2FsQWxpZ25tZW50IjowLCJTbWFydEZvcmVncm91bmQiOm51bGwsIkJhY2tncm91bmRGaWxsVHlwZSI6MCwiTWFyZ2luIjp7IiRpZCI6IjY1OSIsIlRvcCI6MCwiTGVmdCI6MCwiUmlnaHQiOjAsIkJvdHRvbSI6MH0sIlBhZGRpbmciOnsiJGlkIjoiNjYwIiwiVG9wIjowLCJMZWZ0IjowLCJSaWdodCI6MCwiQm90dG9tIjowfSwiQmFja2dyb3VuZCI6eyIkaWQiOiI2NjEiLCJDb2xvciI6eyIkaWQiOiI2NjIiLCJBIjowLCJSIjoyNTUsIkciOjI1NSwiQiI6MjU1fX0sIklzVmlzaWJsZSI6dHJ1ZSwiV2lkdGgiOjAuMCwiSGVpZ2h0IjowLjAsIkJvcmRlclN0eWxlIjpudWxsLCJQYXJlbnRTdHlsZSI6bnVsbH0sIkRhdGVTdHlsZSI6eyIkaWQiOiI2NjMiLCJGb250U2V0dGluZ3MiOnsiJGlkIjoiNjY0IiwiRm9udFNpemUiOjgsIkZvbnROYW1lIjoiQ2FsaWJyaSIsIklzQm9sZCI6ZmFsc2UsIklzSXRhbGljIjpmYWxzZSwiSXNVbmRlcmxpbmVkIjpmYWxzZSwiUGFyZW50U3R5bGUiOm51bGx9LCJBdXRvU2l6ZSI6MCwiRm9yZWdyb3VuZCI6eyIkaWQiOiI2NjUiLCJDb2xvciI6eyIkaWQiOiI2NjY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NjY3IiwiVG9wIjowLCJMZWZ0IjowLCJSaWdodCI6MCwiQm90dG9tIjowfSwiUGFkZGluZyI6eyIkaWQiOiI2NjgiLCJUb3AiOjAsIkxlZnQiOjAsIlJpZ2h0IjowLCJCb3R0b20iOjB9LCJCYWNrZ3JvdW5kIjp7IiRpZCI6IjY2OSIsIkNvbG9yIjp7IiRpZCI6IjY3MCIsIkEiOjAsIlIiOjI1NSwiRyI6MjU1LCJCIjoyNTV9fSwiSXNWaXNpYmxlIjp0cnVlLCJXaWR0aCI6MC4wLCJIZWlnaHQiOjAuMCwiQm9yZGVyU3R5bGUiOm51bGwsIlBhcmVudFN0eWxlIjpudWxsfSwiRGF0ZUZvcm1hdCI6eyIkaWQiOiI2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yIiwiRm9ybWF0IjowLCJJc1Zpc2libGUiOmZhbHNlLCJMYXN0S25vd25WaXNpYmlsaXR5U3RhdGUiOmZhbHNlfSwiSXNWaXNpYmxlIjp0cnVlLCJQYXJlbnRTdHlsZSI6bnVsbH0sIkh5cGVybGluayI6bnVsbCwiSW1wb3J0SWQiOiIxIn1dfSx7IiRpZCI6IjY3MyIsIklkIjoiZmEzMWJjNzktNDczYy00YTU5LTkxNGQtNDQ2OWMzN2I3MmVhIiwiSW5kZXgiOjIsIkhlYWRlclRleHQiOiJEZXZlbG9wbWVudCIsIlN0eWxlIjp7IiRpZCI6IjY3NCIsIkhlYWRlclN0eWxlIjp7IiRpZCI6IjY3NSIsIlRleHRTdHlsZSI6eyIkaWQiOiI2NzYiLCJGb250U2V0dGluZ3MiOnsiJGlkIjoiNjc3IiwiRm9udFNpemUiOjExLCJGb250TmFtZSI6IkNvcmJlbCIsIklzQm9sZCI6dHJ1ZSwiSXNJdGFsaWMiOmZhbHNlLCJJc1VuZGVybGluZWQiOmZhbHNlLCJQYXJlbnRTdHlsZSI6bnVsbH0sIkF1dG9TaXplIjowLCJGb3JlZ3JvdW5kIjp7IiRpZCI6IjY3OCIsIkNvbG9yIjp7IiRpZCI6IjY3OSIsIkEiOjI1NSwiUiI6MjQyLCJHIjoyNDAsIkIiOjIzOX19LCJNYXhXaWR0aCI6MC4wLCJNYXhIZWlnaHQiOjAuMCwiU21hcnRGb3JlZ3JvdW5kSXNBY3RpdmUiOmZhbHNlLCJIb3Jpem9udGFsQWxpZ25tZW50IjowLCJWZXJ0aWNhbEFsaWdubWVudCI6MCwiU21hcnRGb3JlZ3JvdW5kIjpudWxsLCJCYWNrZ3JvdW5kRmlsbFR5cGUiOjAsIk1hcmdpbiI6eyIkaWQiOiI2ODAiLCJUb3AiOjAsIkxlZnQiOjAsIlJpZ2h0IjowLCJCb3R0b20iOjB9LCJQYWRkaW5nIjp7IiRpZCI6IjY4MSIsIlRvcCI6MCwiTGVmdCI6MCwiUmlnaHQiOjAsIkJvdHRvbSI6MH0sIkJhY2tncm91bmQiOm51bGwsIklzVmlzaWJsZSI6ZmFsc2UsIldpZHRoIjowLjAsIkhlaWdodCI6MC4wLCJCb3JkZXJTdHlsZSI6bnVsbCwiUGFyZW50U3R5bGUiOm51bGx9LCJSZWN0YW5nbGVTdHlsZSI6eyIkaWQiOiI2ODIiLCJNYXJnaW4iOnsiJGlkIjoiNjgzIiwiVG9wIjowLCJMZWZ0IjowLCJSaWdodCI6MCwiQm90dG9tIjowfSwiUGFkZGluZyI6eyIkaWQiOiI2ODQiLCJUb3AiOjAsIkxlZnQiOjAsIlJpZ2h0IjowLCJCb3R0b20iOjB9LCJCYWNrZ3JvdW5kIjp7IiRpZCI6IjY4NSIsIkNvbG9yIjp7IiRpZCI6IjY4NiIsIkEiOjI1NSwiUiI6MTE3LCJHIjo3NiwiQiI6MTAyfX0sIklzVmlzaWJsZSI6ZmFsc2UsIldpZHRoIjowLjAsIkhlaWdodCI6MC4wLCJCb3JkZXJTdHlsZSI6eyIkaWQiOiI2ODciLCJMaW5lQ29sb3IiOnsiJGlkIjoiNjg4IiwiJHR5cGUiOiJOTFJFLkNvbW1vbi5Eb20uU29saWRDb2xvckJydXNoLCBOTFJFLkNvbW1vbiIsIkNvbG9yIjp7IiRpZCI6IjY4OSIsIkEiOjI1NSwiUiI6ODgsIkciOjM5LCJCIjo3fX0sIkxpbmVXZWlnaHQiOjAuMCwiTGluZVR5cGUiOjAsIlBhcmVudFN0eWxlIjpudWxsfSwiUGFyZW50U3R5bGUiOm51bGx9LCJNYXJnaW4iOnsiJGlkIjoiNjkwIiwiVG9wIjowLCJMZWZ0IjowLCJSaWdodCI6MCwiQm90dG9tIjowfSwiUGFkZGluZyI6eyIkaWQiOiI2OTEiLCJUb3AiOjAsIkxlZnQiOjAsIlJpZ2h0IjowLCJCb3R0b20iOjB9LCJCYWNrZ3JvdW5kIjpudWxsLCJJc1Zpc2libGUiOnRydWUsIldpZHRoIjowLjAsIkhlaWdodCI6MC4wLCJCb3JkZXJTdHlsZSI6bnVsbCwiUGFyZW50U3R5bGUiOm51bGx9LCJCYWNrZ3JvdW5kU3R5bGUiOnsiJGlkIjoiNjkyIiwiTWFyZ2luIjp7IiRpZCI6IjY5MyIsIlRvcCI6MCwiTGVmdCI6MCwiUmlnaHQiOjAsIkJvdHRvbSI6MH0sIlBhZGRpbmciOnsiJGlkIjoiNjk0IiwiVG9wIjowLCJMZWZ0IjowLCJSaWdodCI6MCwiQm90dG9tIjowfSwiQmFja2dyb3VuZCI6eyIkaWQiOiI2OTUiLCJDb2xvciI6eyIkaWQiOiI2OTYiLCJBIjozOCwiUiI6MjA1LCJHIjoxNzgsIkIiOjE5NX19LCJJc1Zpc2libGUiOnRydWUsIldpZHRoIjowLjAsIkhlaWdodCI6MC4wLCJCb3JkZXJTdHlsZSI6eyIkaWQiOiI2OTciLCJMaW5lQ29sb3IiOnsiJGlkIjoiNjk4IiwiJHR5cGUiOiJOTFJFLkNvbW1vbi5Eb20uU29saWRDb2xvckJydXNoLCBOTFJFLkNvbW1vbiIsIkNvbG9yIjp7IiRpZCI6IjY5OSIsIkEiOjI1NSwiUiI6ODgsIkciOjM5LCJCIjo3fX0sIkxpbmVXZWlnaHQiOjAuMCwiTGluZVR5cGUiOjAsIlBhcmVudFN0eWxlIjpudWxsfSwiUGFyZW50U3R5bGUiOm51bGx9LCJJc0Fib3ZlVGltZWJhbmQiOmZhbHNlLCJNYXJnaW4iOnsiJGlkIjoiNzAwIiwiVG9wIjowLCJMZWZ0IjowLCJSaWdodCI6MCwiQm90dG9tIjowfSwiUGFkZGluZyI6eyIkaWQiOiI3MDEiLCJUb3AiOjAsIkxlZnQiOjAsIlJpZ2h0IjowLCJCb3R0b20iOjB9LCJJc1Zpc2libGUiOnRydWUsIldpZHRoIjowLjAsIkhlaWdodCI6MC4wLCJCb3JkZXJTdHlsZSI6bnVsbCwiUGFyZW50U3R5bGUiOm51bGx9LCJUYXNrcyI6W3siJGlkIjoiNzAyIiwiX2F0dGFjaGVkTWlsZXN0b25lcyI6W10sIlRhc2tEZWZpbml0aW9uIjp7IiRpZCI6IjcwMyIsIkdyb3VwTmFtZSI6bnVsbCwiU3RhcnREYXRlIjoiMjAyMC0xMi0wOVQwMDowMDowMCIsIkVuZERhdGUiOiIyMDIwLTEyLTE4VDIzOjU5OjAwIiwiUGVyY2VudGFnZUNvbXBsZXRlIjpudWxsLCJTdHlsZSI6eyIkaWQiOiI3MDQiLCJTaGFwZSI6MCwiU2hhcGVUaGlja25lc3MiOjAsIkR1cmF0aW9uRm9ybWF0IjoxMywiSW5jbHVkZU5vbldvcmtpbmdEYXlzSW5EdXJhdGlvbiI6ZmFsc2UsIlBlcmNlbnRhZ2VDb21wbGV0ZVN0eWxlIjp7IiRpZCI6IjcwNSIsIkZvbnRTZXR0aW5ncyI6eyIkaWQiOiI3MDYiLCJGb250U2l6ZSI6MTAsIkZvbnROYW1lIjoiQ2FsaWJyaSIsIklzQm9sZCI6ZmFsc2UsIklzSXRhbGljIjpmYWxzZSwiSXNVbmRlcmxpbmVkIjpmYWxzZSwiUGFyZW50U3R5bGUiOm51bGx9LCJBdXRvU2l6ZSI6MCwiRm9yZWdyb3VuZCI6eyIkaWQiOiI3MDciLCJDb2xvciI6eyIkaWQiOiI3M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wOSIsIlRvcCI6MCwiTGVmdCI6MCwiUmlnaHQiOjAsIkJvdHRvbSI6MH0sIlBhZGRpbmciOnsiJGlkIjoiNzEwIiwiVG9wIjowLCJMZWZ0IjowLCJSaWdodCI6MCwiQm90dG9tIjowfSwiQmFja2dyb3VuZCI6eyIkaWQiOiI3MTEiLCJDb2xvciI6eyIkaWQiOiI3MTIiLCJBIjo4OSwiUiI6MCwiRyI6MCwiQiI6MH19LCJJc1Zpc2libGUiOnRydWUsIldpZHRoIjowLjAsIkhlaWdodCI6MC4wLCJCb3JkZXJTdHlsZSI6eyIkaWQiOiI3MTMiLCJMaW5lQ29sb3IiOm51bGwsIkxpbmVXZWlnaHQiOjAuMCwiTGluZVR5cGUiOjAsIlBhcmVudFN0eWxlIjpudWxsfSwiUGFyZW50U3R5bGUiOm51bGx9LCJEdXJhdGlvblN0eWxlIjp7IiRpZCI6IjcxNCIsIkZvbnRTZXR0aW5ncyI6eyIkaWQiOiI3MTUiLCJGb250U2l6ZSI6OCwiRm9udE5hbWUiOiJDYWxpYnJpIiwiSXNCb2xkIjpmYWxzZSwiSXNJdGFsaWMiOmZhbHNlLCJJc1VuZGVybGluZWQiOmZhbHNlLCJQYXJlbnRTdHlsZSI6bnVsbH0sIkF1dG9TaXplIjowLCJGb3JlZ3JvdW5kIjp7IiRpZCI6IjcxNiIsIkNvbG9yIjp7IiRpZCI6IjcxNyIsIkEiOjI1NSwiUiI6MTY1LCJHIjoxODEsIkIiOjE0Nn19LCJNYXhXaWR0aCI6MjAwLjAsIk1heEhlaWdodCI6IkluZmluaXR5IiwiU21hcnRGb3JlZ3JvdW5kSXNBY3RpdmUiOmZhbHNlLCJIb3Jpem9udGFsQWxpZ25tZW50IjoyLCJWZXJ0aWNhbEFsaWdubWVudCI6MCwiU21hcnRGb3JlZ3JvdW5kIjpudWxsLCJCYWNrZ3JvdW5kRmlsbFR5cGUiOjAsIk1hcmdpbiI6eyIkaWQiOiI3MTgiLCJUb3AiOjAsIkxlZnQiOjAsIlJpZ2h0IjowLCJCb3R0b20iOjB9LCJQYWRkaW5nIjp7IiRpZCI6IjcxOSIsIlRvcCI6MCwiTGVmdCI6MCwiUmlnaHQiOjAsIkJvdHRvbSI6MH0sIkJhY2tncm91bmQiOnsiJGlkIjoiNzIwIiwiQ29sb3IiOnsiJGlkIjoiNzIxIiwiQSI6MCwiUiI6MjU1LCJHIjoyNTUsIkIiOjI1NX19LCJJc1Zpc2libGUiOnRydWUsIldpZHRoIjowLjAsIkhlaWdodCI6MC4wLCJCb3JkZXJTdHlsZSI6eyIkaWQiOiI3MjIiLCJMaW5lQ29sb3IiOm51bGwsIkxpbmVXZWlnaHQiOjAuMCwiTGluZVR5cGUiOjAsIlBhcmVudFN0eWxlIjpudWxsfSwiUGFyZW50U3R5bGUiOm51bGx9LCJIb3Jpem9udGFsQ29ubmVjdG9yU3R5bGUiOnsiJGlkIjoiNzIzIiwiTGluZUNvbG9yIjp7IiRpZCI6IjcyNCIsIiR0eXBlIjoiTkxSRS5Db21tb24uRG9tLlNvbGlkQ29sb3JCcnVzaCwgTkxSRS5Db21tb24iLCJDb2xvciI6eyIkaWQiOiI3MjUiLCJBIjoyNTUsIlIiOjIwNCwiRyI6MjA0LCJCIjoyMDR9fSwiTGluZVdlaWdodCI6MS4wLCJMaW5lVHlwZSI6MCwiUGFyZW50U3R5bGUiOm51bGx9LCJWZXJ0aWNhbENvbm5lY3RvclN0eWxlIjp7IiRpZCI6IjcyNiIsIkxpbmVDb2xvciI6eyIkaWQiOiI3MjciLCIkdHlwZSI6Ik5MUkUuQ29tbW9uLkRvbS5Tb2xpZENvbG9yQnJ1c2gsIE5MUkUuQ29tbW9uIiwiQ29sb3IiOnsiJGlkIjoiNzI4IiwiQSI6MjU1LCJSIjoyMDQsIkciOjIwNCwiQiI6MjA0fX0sIkxpbmVXZWlnaHQiOjAuMCwiTGluZVR5cGUiOjAsIlBhcmVudFN0eWxlIjpudWxsfSwiTWFyZ2luIjpudWxsLCJTdGFydERhdGVQb3NpdGlvbiI6NiwiRW5kRGF0ZVBvc2l0aW9uIjo2LCJEYXRlSXNWaXNpYmxlIjpmYWxzZSwiVGl0bGVQb3NpdGlvbiI6MCwiRHVyYXRpb25Qb3NpdGlvbiI6MywiUGVyY2VudGFnZUNvbXBsZXRlZFBvc2l0aW9uIjo2LCJTcGFjaW5nIjozLCJJc0JlbG93VGltZWJhbmQiOnRydWUsIlBlcmNlbnRhZ2VDb21wbGV0ZVNoYXBlT3BhY2l0eSI6MzUsIlNoYXBlU3R5bGUiOnsiJGlkIjoiNzI5IiwiTWFyZ2luIjp7IiRpZCI6IjczMCIsIlRvcCI6MCwiTGVmdCI6NCwiUmlnaHQiOjQsIkJvdHRvbSI6MH0sIlBhZGRpbmciOnsiJGlkIjoiNzMxIiwiVG9wIjowLCJMZWZ0IjowLCJSaWdodCI6MCwiQm90dG9tIjowfSwiQmFja2dyb3VuZCI6eyIkaWQiOiI3MzIiLCJDb2xvciI6eyIkaWQiOiI3MzMiLCJBIjoyNTUsIlIiOjIwNSwiRyI6MTc4LCJCIjoxOTV9fSwiSXNWaXNpYmxlIjp0cnVlLCJXaWR0aCI6MC4wLCJIZWlnaHQiOjEwLjAsIkJvcmRlclN0eWxlIjp7IiRpZCI6IjczNCIsIkxpbmVDb2xvciI6eyIkaWQiOiI3MzUiLCIkdHlwZSI6Ik5MUkUuQ29tbW9uLkRvbS5Tb2xpZENvbG9yQnJ1c2gsIE5MUkUuQ29tbW9uIiwiQ29sb3IiOnsiJGlkIjoiNzM2IiwiQSI6MjU1LCJSIjoyNTUsIkciOjAsIkIiOjB9fSwiTGluZVdlaWdodCI6MC4wLCJMaW5lVHlwZSI6MCwiUGFyZW50U3R5bGUiOm51bGx9LCJQYXJlbnRTdHlsZSI6bnVsbH0sIlRpdGxlU3R5bGUiOnsiJGlkIjoiNzM3IiwiRm9udFNldHRpbmdzIjp7IiRpZCI6IjczOCIsIkZvbnRTaXplIjoxMCwiRm9udE5hbWUiOiJDb3JiZWwiLCJJc0JvbGQiOnRydWUsIklzSXRhbGljIjpmYWxzZSwiSXNVbmRlcmxpbmVkIjpmYWxzZSwiUGFyZW50U3R5bGUiOm51bGx9LCJBdXRvU2l6ZSI6MCwiRm9yZWdyb3VuZCI6eyIkaWQiOiI3MzkiLCJDb2xvciI6eyIkaWQiOiI3NDAiLCJBIjoyNTUsIlIiOjAsIkciOjAsIkIiOjB9fSwiTWF4V2lkdGgiOjg3Mi43MjcyNzI3MjcyNzI3NSwiTWF4SGVpZ2h0IjoiSW5maW5pdHkiLCJTbWFydEZvcmVncm91bmRJc0FjdGl2ZSI6ZmFsc2UsIkhvcml6b250YWxBbGlnbm1lbnQiOjAsIlZlcnRpY2FsQWxpZ25tZW50IjowLCJTbWFydEZvcmVncm91bmQiOm51bGwsIkJhY2tncm91bmRGaWxsVHlwZSI6MCwiTWFyZ2luIjp7IiRpZCI6Ijc0MSIsIlRvcCI6MCwiTGVmdCI6MCwiUmlnaHQiOjAsIkJvdHRvbSI6MH0sIlBhZGRpbmciOnsiJGlkIjoiNzQyIiwiVG9wIjowLCJMZWZ0IjowLCJSaWdodCI6MCwiQm90dG9tIjowfSwiQmFja2dyb3VuZCI6eyIkaWQiOiI3NDMiLCJDb2xvciI6eyIkaWQiOiI3NDQiLCJBIjowLCJSIjoyNTUsIkciOjI1NSwiQiI6MjU1fX0sIklzVmlzaWJsZSI6dHJ1ZSwiV2lkdGgiOjAuMCwiSGVpZ2h0IjowLjAsIkJvcmRlclN0eWxlIjp7IiRpZCI6Ijc0NSIsIkxpbmVDb2xvciI6bnVsbCwiTGluZVdlaWdodCI6MC4wLCJMaW5lVHlwZSI6MCwiUGFyZW50U3R5bGUiOm51bGx9LCJQYXJlbnRTdHlsZSI6bnVsbH0sIkRhdGVTdHlsZSI6eyIkaWQiOiI3NDYiLCJGb250U2V0dGluZ3MiOnsiJGlkIjoiNzQ3IiwiRm9udFNpemUiOjgsIkZvbnROYW1lIjoiQ2FsaWJyaSIsIklzQm9sZCI6ZmFsc2UsIklzSXRhbGljIjpmYWxzZSwiSXNVbmRlcmxpbmVkIjpmYWxzZSwiUGFyZW50U3R5bGUiOm51bGx9LCJBdXRvU2l6ZSI6MCwiRm9yZWdyb3VuZCI6eyIkaWQiOiI3NDgiLCJDb2xvciI6eyIkaWQiOiI3NDk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NzUwIiwiVG9wIjowLCJMZWZ0IjowLCJSaWdodCI6MCwiQm90dG9tIjowfSwiUGFkZGluZyI6eyIkaWQiOiI3NTEiLCJUb3AiOjAsIkxlZnQiOjAsIlJpZ2h0IjowLCJCb3R0b20iOjB9LCJCYWNrZ3JvdW5kIjp7IiRpZCI6Ijc1MiIsIkNvbG9yIjp7IiRpZCI6Ijc1MyIsIkEiOjAsIlIiOjI1NSwiRyI6MjU1LCJCIjoyNTV9fSwiSXNWaXNpYmxlIjp0cnVlLCJXaWR0aCI6MC4wLCJIZWlnaHQiOjAuMCwiQm9yZGVyU3R5bGUiOnsiJGlkIjoiNzU0IiwiTGluZUNvbG9yIjpudWxsLCJMaW5lV2VpZ2h0IjowLjAsIkxpbmVUeXBlIjowLCJQYXJlbnRTdHlsZSI6bnVsbH0sIlBhcmVudFN0eWxlIjpudWxsfSwiRGF0ZUZvcm1hdCI6eyIkaWQiOiI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U2IiwiRm9ybWF0IjowLCJJc1Zpc2libGUiOmZhbHNlLCJMYXN0S25vd25WaXNpYmlsaXR5U3RhdGUiOmZhbHNlfSwiSXNWaXNpYmxlIjp0cnVlLCJQYXJlbnRTdHlsZSI6bnVsbH0sIkluZGV4IjoxNSwiU21hcnREdXJhdGlvbkFjdGl2YXRlZCI6ZmFsc2UsIkRhdGVGb3JtYXQiOnsiJHJlZiI6Ijc1NSJ9LCJXZWVrTnVtYmVyaW5nIjp7IiRpZCI6Ijc1NyIsIkZvcm1hdCI6MCwiSXNWaXNpYmxlIjpmYWxzZSwiTGFzdEtub3duVmlzaWJpbGl0eVN0YXRlIjpmYWxzZX0sIklkIjoiN2I0MjJlM2YtZWFhYi00ODNmLWJjNWQtZTUyNzY5ODFjYmVkIiwiSW1wb3J0SWQiOiIxIiwiVGl0bGUiOiJVc2VyIHJlc2VhcmNoIHBsYW5uaW5nICsgbG9naXN0aWNzIiwiTm90ZSI6bnVsbCwiSHlwZXJsaW5rIjp7IiRpZCI6Ijc1OCIsIkFkZHJlc3MiOiIiLCJTdWJBZGRyZXNzIjoiIn0sIklzQ2hhbmdlZCI6ZmFsc2UsIklzTmV3IjpmYWxzZX19LHsiJGlkIjoiNzU5IiwiX2F0dGFjaGVkTWlsZXN0b25lcyI6W10sIlRhc2tEZWZpbml0aW9uIjp7IiRpZCI6Ijc2MCIsIkdyb3VwTmFtZSI6bnVsbCwiU3RhcnREYXRlIjoiMjAyMC0xMi0xNFQwMDowMDowMCIsIkVuZERhdGUiOiIyMDIxLTAxLTE1VDIzOjU5OjAwIiwiUGVyY2VudGFnZUNvbXBsZXRlIjpudWxsLCJTdHlsZSI6eyIkaWQiOiI3NjEiLCJTaGFwZSI6MywiU2hhcGVUaGlja25lc3MiOjAsIkR1cmF0aW9uRm9ybWF0IjoxMywiSW5jbHVkZU5vbldvcmtpbmdEYXlzSW5EdXJhdGlvbiI6ZmFsc2UsIlBlcmNlbnRhZ2VDb21wbGV0ZVN0eWxlIjp7IiRpZCI6Ijc2MiIsIkZvbnRTZXR0aW5ncyI6eyIkaWQiOiI3NjMiLCJGb250U2l6ZSI6MTAsIkZvbnROYW1lIjoiQ2FsaWJyaSIsIklzQm9sZCI6ZmFsc2UsIklzSXRhbGljIjpmYWxzZSwiSXNVbmRlcmxpbmVkIjpmYWxzZSwiUGFyZW50U3R5bGUiOm51bGx9LCJBdXRvU2l6ZSI6MCwiRm9yZWdyb3VuZCI6eyIkaWQiOiI3NjQiLCJDb2xvciI6eyIkaWQiOiI3Nj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2NiIsIlRvcCI6MCwiTGVmdCI6MCwiUmlnaHQiOjAsIkJvdHRvbSI6MH0sIlBhZGRpbmciOnsiJGlkIjoiNzY3IiwiVG9wIjowLCJMZWZ0IjowLCJSaWdodCI6MCwiQm90dG9tIjowfSwiQmFja2dyb3VuZCI6eyIkaWQiOiI3NjgiLCJDb2xvciI6eyIkaWQiOiI3NjkiLCJBIjo4OSwiUiI6MCwiRyI6MCwiQiI6MH19LCJJc1Zpc2libGUiOnRydWUsIldpZHRoIjowLjAsIkhlaWdodCI6MC4wLCJCb3JkZXJTdHlsZSI6eyIkaWQiOiI3NzAiLCJMaW5lQ29sb3IiOm51bGwsIkxpbmVXZWlnaHQiOjAuMCwiTGluZVR5cGUiOjAsIlBhcmVudFN0eWxlIjpudWxsfSwiUGFyZW50U3R5bGUiOm51bGx9LCJEdXJhdGlvblN0eWxlIjp7IiRpZCI6Ijc3MSIsIkZvbnRTZXR0aW5ncyI6eyIkaWQiOiI3NzIiLCJGb250U2l6ZSI6OCwiRm9udE5hbWUiOiJDYWxpYnJpIiwiSXNCb2xkIjpmYWxzZSwiSXNJdGFsaWMiOmZhbHNlLCJJc1VuZGVybGluZWQiOmZhbHNlLCJQYXJlbnRTdHlsZSI6bnVsbH0sIkF1dG9TaXplIjowLCJGb3JlZ3JvdW5kIjp7IiRpZCI6Ijc3MyIsIkNvbG9yIjp7IiRpZCI6Ijc3NCIsIkEiOjI1NSwiUiI6MTY1LCJHIjoxODEsIkIiOjE0Nn19LCJNYXhXaWR0aCI6MjAwLjAsIk1heEhlaWdodCI6IkluZmluaXR5IiwiU21hcnRGb3JlZ3JvdW5kSXNBY3RpdmUiOmZhbHNlLCJIb3Jpem9udGFsQWxpZ25tZW50IjoyLCJWZXJ0aWNhbEFsaWdubWVudCI6MCwiU21hcnRGb3JlZ3JvdW5kIjpudWxsLCJCYWNrZ3JvdW5kRmlsbFR5cGUiOjAsIk1hcmdpbiI6eyIkaWQiOiI3NzUiLCJUb3AiOjAsIkxlZnQiOjAsIlJpZ2h0IjowLCJCb3R0b20iOjB9LCJQYWRkaW5nIjp7IiRpZCI6Ijc3NiIsIlRvcCI6MCwiTGVmdCI6MCwiUmlnaHQiOjAsIkJvdHRvbSI6MH0sIkJhY2tncm91bmQiOnsiJGlkIjoiNzc3IiwiQ29sb3IiOnsiJGlkIjoiNzc4IiwiQSI6MCwiUiI6MjU1LCJHIjoyNTUsIkIiOjI1NX19LCJJc1Zpc2libGUiOnRydWUsIldpZHRoIjowLjAsIkhlaWdodCI6MC4wLCJCb3JkZXJTdHlsZSI6eyIkaWQiOiI3NzkiLCJMaW5lQ29sb3IiOm51bGwsIkxpbmVXZWlnaHQiOjAuMCwiTGluZVR5cGUiOjAsIlBhcmVudFN0eWxlIjpudWxsfSwiUGFyZW50U3R5bGUiOm51bGx9LCJIb3Jpem9udGFsQ29ubmVjdG9yU3R5bGUiOnsiJGlkIjoiNzgwIiwiTGluZUNvbG9yIjp7IiRpZCI6Ijc4MSIsIiR0eXBlIjoiTkxSRS5Db21tb24uRG9tLlNvbGlkQ29sb3JCcnVzaCwgTkxSRS5Db21tb24iLCJDb2xvciI6eyIkaWQiOiI3ODIiLCJBIjoyNTUsIlIiOjIwNCwiRyI6MjA0LCJCIjoyMDR9fSwiTGluZVdlaWdodCI6MS4wLCJMaW5lVHlwZSI6MCwiUGFyZW50U3R5bGUiOm51bGx9LCJWZXJ0aWNhbENvbm5lY3RvclN0eWxlIjp7IiRpZCI6Ijc4MyIsIkxpbmVDb2xvciI6eyIkaWQiOiI3ODQiLCIkdHlwZSI6Ik5MUkUuQ29tbW9uLkRvbS5Tb2xpZENvbG9yQnJ1c2gsIE5MUkUuQ29tbW9uIiwiQ29sb3IiOnsiJGlkIjoiNzg1IiwiQSI6MjU1LCJSIjoyMDQsIkciOjIwNCwiQiI6MjA0fX0sIkxpbmVXZWlnaHQiOjAuMCwiTGluZVR5cGUiOjAsIlBhcmVudFN0eWxlIjpudWxsfSwiTWFyZ2luIjpudWxsLCJTdGFydERhdGVQb3NpdGlvbiI6NCwiRW5kRGF0ZVBvc2l0aW9uIjo0LCJEYXRlSXNWaXNpYmxlIjp0cnVlLCJUaXRsZVBvc2l0aW9uIjoyLCJEdXJhdGlvblBvc2l0aW9uIjozLCJQZXJjZW50YWdlQ29tcGxldGVkUG9zaXRpb24iOjYsIlNwYWNpbmciOjMsIklzQmVsb3dUaW1lYmFuZCI6dHJ1ZSwiUGVyY2VudGFnZUNvbXBsZXRlU2hhcGVPcGFjaXR5IjozNSwiU2hhcGVTdHlsZSI6eyIkaWQiOiI3ODYiLCJNYXJnaW4iOnsiJGlkIjoiNzg3IiwiVG9wIjowLCJMZWZ0Ijo0LCJSaWdodCI6NCwiQm90dG9tIjowfSwiUGFkZGluZyI6eyIkaWQiOiI3ODgiLCJUb3AiOjAsIkxlZnQiOjAsIlJpZ2h0IjowLCJCb3R0b20iOjB9LCJCYWNrZ3JvdW5kIjp7IiRpZCI6Ijc4OSIsIkNvbG9yIjp7IiRpZCI6Ijc5MCIsIkEiOjI1NSwiUiI6MjA1LCJHIjoxNzgsIkIiOjE5NX19LCJJc1Zpc2libGUiOnRydWUsIldpZHRoIjowLjAsIkhlaWdodCI6MTAuMCwiQm9yZGVyU3R5bGUiOnsiJGlkIjoiNzkxIiwiTGluZUNvbG9yIjp7IiRpZCI6Ijc5MiIsIiR0eXBlIjoiTkxSRS5Db21tb24uRG9tLlNvbGlkQ29sb3JCcnVzaCwgTkxSRS5Db21tb24iLCJDb2xvciI6eyIkaWQiOiI3OTMiLCJBIjoyNTUsIlIiOjI1NSwiRyI6MCwiQiI6MH19LCJMaW5lV2VpZ2h0IjowLjAsIkxpbmVUeXBlIjowLCJQYXJlbnRTdHlsZSI6bnVsbH0sIlBhcmVudFN0eWxlIjpudWxsfSwiVGl0bGVTdHlsZSI6eyIkaWQiOiI3OTQiLCJGb250U2V0dGluZ3MiOnsiJGlkIjoiNzk1IiwiRm9udFNpemUiOjEwLCJGb250TmFtZSI6IkNvcmJlbCIsIklzQm9sZCI6dHJ1ZSwiSXNJdGFsaWMiOmZhbHNlLCJJc1VuZGVybGluZWQiOmZhbHNlLCJQYXJlbnRTdHlsZSI6bnVsbH0sIkF1dG9TaXplIjowLCJGb3JlZ3JvdW5kIjp7IiRpZCI6Ijc5NiIsIkNvbG9yIjp7IiRpZCI6Ijc5N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3OTgiLCJUb3AiOjAsIkxlZnQiOjAsIlJpZ2h0IjowLCJCb3R0b20iOjB9LCJQYWRkaW5nIjp7IiRpZCI6Ijc5OSIsIlRvcCI6MCwiTGVmdCI6MCwiUmlnaHQiOjAsIkJvdHRvbSI6MH0sIkJhY2tncm91bmQiOnsiJGlkIjoiODAwIiwiQ29sb3IiOnsiJGlkIjoiODAxIiwiQSI6MCwiUiI6MjU1LCJHIjoyNTUsIkIiOjI1NX19LCJJc1Zpc2libGUiOnRydWUsIldpZHRoIjowLjAsIkhlaWdodCI6MC4wLCJCb3JkZXJTdHlsZSI6eyIkaWQiOiI4MDIiLCJMaW5lQ29sb3IiOm51bGwsIkxpbmVXZWlnaHQiOjAuMCwiTGluZVR5cGUiOjAsIlBhcmVudFN0eWxlIjpudWxsfSwiUGFyZW50U3R5bGUiOm51bGx9LCJEYXRlU3R5bGUiOnsiJGlkIjoiODAzIiwiRm9udFNldHRpbmdzIjp7IiRpZCI6IjgwNCIsIkZvbnRTaXplIjo4LCJGb250TmFtZSI6IkNhbGlicmkiLCJJc0JvbGQiOnRydWUsIklzSXRhbGljIjpmYWxzZSwiSXNVbmRlcmxpbmVkIjpmYWxzZSwiUGFyZW50U3R5bGUiOm51bGx9LCJBdXRvU2l6ZSI6MCwiRm9yZWdyb3VuZCI6eyIkaWQiOiI4MDUiLCJDb2xvciI6eyIkaWQiOiI4MDY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ODA3IiwiVG9wIjowLCJMZWZ0IjowLCJSaWdodCI6MCwiQm90dG9tIjowfSwiUGFkZGluZyI6eyIkaWQiOiI4MDgiLCJUb3AiOjAsIkxlZnQiOjAsIlJpZ2h0IjowLCJCb3R0b20iOjB9LCJCYWNrZ3JvdW5kIjp7IiRpZCI6IjgwOSIsIkNvbG9yIjp7IiRpZCI6IjgxMCIsIkEiOjAsIlIiOjI1NSwiRyI6MjU1LCJCIjoyNTV9fSwiSXNWaXNpYmxlIjp0cnVlLCJXaWR0aCI6MC4wLCJIZWlnaHQiOjAuMCwiQm9yZGVyU3R5bGUiOnsiJGlkIjoiODExIiwiTGluZUNvbG9yIjpudWxsLCJMaW5lV2VpZ2h0IjowLjAsIkxpbmVUeXBlIjowLCJQYXJlbnRTdHlsZSI6bnVsbH0sIlBhcmVudFN0eWxlIjpudWxsfSwiRGF0ZUZvcm1hdCI6eyIkaWQiOiI4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EzIiwiRm9ybWF0IjowLCJJc1Zpc2libGUiOmZhbHNlLCJMYXN0S25vd25WaXNpYmlsaXR5U3RhdGUiOmZhbHNlfSwiSXNWaXNpYmxlIjp0cnVlLCJQYXJlbnRTdHlsZSI6bnVsbH0sIkluZGV4IjoxNiwiU21hcnREdXJhdGlvbkFjdGl2YXRlZCI6ZmFsc2UsIkRhdGVGb3JtYXQiOnsiJHJlZiI6IjgxMiJ9LCJXZWVrTnVtYmVyaW5nIjp7IiRpZCI6IjgxNCIsIkZvcm1hdCI6MCwiSXNWaXNpYmxlIjpmYWxzZSwiTGFzdEtub3duVmlzaWJpbGl0eVN0YXRlIjpmYWxzZX0sIklkIjoiNWU1NmFkODgtNzVjOS00NTNjLThkMDktN2M4YTQyMjgwYjJlIiwiSW1wb3J0SWQiOiIxIiwiVGl0bGUiOiJVc2VyIHJlc2VhcmNoIHNlc3Npb25zICsgYWN0aXZpdGllcyIsIk5vdGUiOm51bGwsIkh5cGVybGluayI6eyIkaWQiOiI4MTUiLCJBZGRyZXNzIjoiIiwiU3ViQWRkcmVzcyI6IiJ9LCJJc0NoYW5nZWQiOmZhbHNlLCJJc05ldyI6ZmFsc2V9fSx7IiRpZCI6IjgxNiIsIl9hdHRhY2hlZE1pbGVzdG9uZXMiOltdLCJUYXNrRGVmaW5pdGlvbiI6eyIkaWQiOiI4MTciLCJHcm91cE5hbWUiOm51bGwsIlN0YXJ0RGF0ZSI6IjIwMjAtMTItMTRUMDA6MDA6MDAiLCJFbmREYXRlIjoiMjAyMS0wMS0yMlQyMzo1OTowMCIsIlBlcmNlbnRhZ2VDb21wbGV0ZSI6bnVsbCwiU3R5bGUiOnsiJGlkIjoiODE4IiwiU2hhcGUiOjAsIlNoYXBlVGhpY2tuZXNzIjowLCJEdXJhdGlvbkZvcm1hdCI6MTMsIkluY2x1ZGVOb25Xb3JraW5nRGF5c0luRHVyYXRpb24iOmZhbHNlLCJQZXJjZW50YWdlQ29tcGxldGVTdHlsZSI6eyIkaWQiOiI4MTkiLCJGb250U2V0dGluZ3MiOnsiJGlkIjoiODIwIiwiRm9udFNpemUiOjEwLCJGb250TmFtZSI6IkNhbGlicmkiLCJJc0JvbGQiOmZhbHNlLCJJc0l0YWxpYyI6ZmFsc2UsIklzVW5kZXJsaW5lZCI6ZmFsc2UsIlBhcmVudFN0eWxlIjpudWxsfSwiQXV0b1NpemUiOjAsIkZvcmVncm91bmQiOnsiJGlkIjoiODIxIiwiQ29sb3IiOnsiJGlkIjoiODI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MjMiLCJUb3AiOjAsIkxlZnQiOjAsIlJpZ2h0IjowLCJCb3R0b20iOjB9LCJQYWRkaW5nIjp7IiRpZCI6IjgyNCIsIlRvcCI6MCwiTGVmdCI6MCwiUmlnaHQiOjAsIkJvdHRvbSI6MH0sIkJhY2tncm91bmQiOnsiJGlkIjoiODI1IiwiQ29sb3IiOnsiJGlkIjoiODI2IiwiQSI6ODksIlIiOjAsIkciOjAsIkIiOjB9fSwiSXNWaXNpYmxlIjp0cnVlLCJXaWR0aCI6MC4wLCJIZWlnaHQiOjAuMCwiQm9yZGVyU3R5bGUiOnsiJGlkIjoiODI3IiwiTGluZUNvbG9yIjpudWxsLCJMaW5lV2VpZ2h0IjowLjAsIkxpbmVUeXBlIjowLCJQYXJlbnRTdHlsZSI6bnVsbH0sIlBhcmVudFN0eWxlIjpudWxsfSwiRHVyYXRpb25TdHlsZSI6eyIkaWQiOiI4MjgiLCJGb250U2V0dGluZ3MiOnsiJGlkIjoiODI5IiwiRm9udFNpemUiOjgsIkZvbnROYW1lIjoiQ2FsaWJyaSIsIklzQm9sZCI6ZmFsc2UsIklzSXRhbGljIjpmYWxzZSwiSXNVbmRlcmxpbmVkIjpmYWxzZSwiUGFyZW50U3R5bGUiOm51bGx9LCJBdXRvU2l6ZSI6MCwiRm9yZWdyb3VuZCI6eyIkaWQiOiI4MzAiLCJDb2xvciI6eyIkaWQiOiI4MzE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pZCI6IjgzNCIsIkNvbG9yIjp7IiRpZCI6IjgzNSIsIkEiOjAsIlIiOjI1NSwiRyI6MjU1LCJCIjoyNTV9fSwiSXNWaXNpYmxlIjp0cnVlLCJXaWR0aCI6MC4wLCJIZWlnaHQiOjAuMCwiQm9yZGVyU3R5bGUiOnsiJGlkIjoiODM2IiwiTGluZUNvbG9yIjpudWxsLCJMaW5lV2VpZ2h0IjowLjAsIkxpbmVUeXBlIjowLCJQYXJlbnRTdHlsZSI6bnVsbH0sIlBhcmVudFN0eWxlIjpudWxsfSwiSG9yaXpvbnRhbENvbm5lY3RvclN0eWxlIjp7IiRpZCI6IjgzNyIsIkxpbmVDb2xvciI6eyIkaWQiOiI4MzgiLCIkdHlwZSI6Ik5MUkUuQ29tbW9uLkRvbS5Tb2xpZENvbG9yQnJ1c2gsIE5MUkUuQ29tbW9uIiwiQ29sb3IiOnsiJGlkIjoiODM5IiwiQSI6MjU1LCJSIjoyMDQsIkciOjIwNCwiQiI6MjA0fX0sIkxpbmVXZWlnaHQiOjEuMCwiTGluZVR5cGUiOjAsIlBhcmVudFN0eWxlIjpudWxsfSwiVmVydGljYWxDb25uZWN0b3JTdHlsZSI6eyIkaWQiOiI4NDAiLCJMaW5lQ29sb3IiOnsiJGlkIjoiODQxIiwiJHR5cGUiOiJOTFJFLkNvbW1vbi5Eb20uU29saWRDb2xvckJydXNoLCBOTFJFLkNvbW1vbiIsIkNvbG9yIjp7IiRpZCI6Ijg0Mi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g0MyIsIk1hcmdpbiI6eyIkaWQiOiI4NDQiLCJUb3AiOjAsIkxlZnQiOjQsIlJpZ2h0Ijo0LCJCb3R0b20iOjB9LCJQYWRkaW5nIjp7IiRpZCI6Ijg0NSIsIlRvcCI6MCwiTGVmdCI6MCwiUmlnaHQiOjAsIkJvdHRvbSI6MH0sIkJhY2tncm91bmQiOnsiJGlkIjoiODQ2IiwiQ29sb3IiOnsiJGlkIjoiODQ3IiwiQSI6MjU1LCJSIjoyMDUsIkciOjE3OCwiQiI6MTk1fX0sIklzVmlzaWJsZSI6dHJ1ZSwiV2lkdGgiOjAuMCwiSGVpZ2h0IjoxMC4wLCJCb3JkZXJTdHlsZSI6eyIkaWQiOiI4NDgiLCJMaW5lQ29sb3IiOnsiJGlkIjoiODQ5IiwiJHR5cGUiOiJOTFJFLkNvbW1vbi5Eb20uU29saWRDb2xvckJydXNoLCBOTFJFLkNvbW1vbiIsIkNvbG9yIjp7IiRpZCI6Ijg1MCIsIkEiOjI1NSwiUiI6MjU1LCJHIjowLCJCIjowfX0sIkxpbmVXZWlnaHQiOjAuMCwiTGluZVR5cGUiOjAsIlBhcmVudFN0eWxlIjpudWxsfSwiUGFyZW50U3R5bGUiOm51bGx9LCJUaXRsZVN0eWxlIjp7IiRpZCI6Ijg1MSIsIkZvbnRTZXR0aW5ncyI6eyIkaWQiOiI4NTIiLCJGb250U2l6ZSI6MTAsIkZvbnROYW1lIjoiQ29yYmVsIiwiSXNCb2xkIjp0cnVlLCJJc0l0YWxpYyI6ZmFsc2UsIklzVW5kZXJsaW5lZCI6ZmFsc2UsIlBhcmVudFN0eWxlIjpudWxsfSwiQXV0b1NpemUiOjAsIkZvcmVncm91bmQiOnsiJGlkIjoiODUzIiwiQ29sb3IiOnsiJGlkIjoiODU0IiwiQSI6MjU1LCJSIjowLCJHIjowLCJCIjowfX0sIk1heFdpZHRoIjo4NzIuNzI3MjcyNzI3MjcyNzUsIk1heEhlaWdodCI6IkluZmluaXR5IiwiU21hcnRGb3JlZ3JvdW5kSXNBY3RpdmUiOmZhbHNlLCJIb3Jpem9udGFsQWxpZ25tZW50IjoxLCJWZXJ0aWNhbEFsaWdubWVudCI6MCwiU21hcnRGb3JlZ3JvdW5kIjpudWxsLCJCYWNrZ3JvdW5kRmlsbFR5cGUiOjAsIk1hcmdpbiI6eyIkaWQiOiI4NTUiLCJUb3AiOjAsIkxlZnQiOjAsIlJpZ2h0IjowLCJCb3R0b20iOjB9LCJQYWRkaW5nIjp7IiRpZCI6Ijg1NiIsIlRvcCI6MCwiTGVmdCI6MCwiUmlnaHQiOjAsIkJvdHRvbSI6MH0sIkJhY2tncm91bmQiOnsiJGlkIjoiODU3IiwiQ29sb3IiOnsiJGlkIjoiODU4IiwiQSI6MCwiUiI6MjU1LCJHIjoyNTUsIkIiOjI1NX19LCJJc1Zpc2libGUiOnRydWUsIldpZHRoIjowLjAsIkhlaWdodCI6MC4wLCJCb3JkZXJTdHlsZSI6eyIkaWQiOiI4NTkiLCJMaW5lQ29sb3IiOm51bGwsIkxpbmVXZWlnaHQiOjAuMCwiTGluZVR5cGUiOjAsIlBhcmVudFN0eWxlIjpudWxsfSwiUGFyZW50U3R5bGUiOm51bGx9LCJEYXRlU3R5bGUiOnsiJGlkIjoiODYwIiwiRm9udFNldHRpbmdzIjp7IiRpZCI6Ijg2MSIsIkZvbnRTaXplIjo4LCJGb250TmFtZSI6IkNhbGlicmkiLCJJc0JvbGQiOmZhbHNlLCJJc0l0YWxpYyI6ZmFsc2UsIklzVW5kZXJsaW5lZCI6ZmFsc2UsIlBhcmVudFN0eWxlIjpudWxsfSwiQXV0b1NpemUiOjAsIkZvcmVncm91bmQiOnsiJGlkIjoiODYyIiwiQ29sb3IiOnsiJGlkIjoiODYz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g2NCIsIlRvcCI6MCwiTGVmdCI6MCwiUmlnaHQiOjAsIkJvdHRvbSI6MH0sIlBhZGRpbmciOnsiJGlkIjoiODY1IiwiVG9wIjowLCJMZWZ0IjowLCJSaWdodCI6MCwiQm90dG9tIjowfSwiQmFja2dyb3VuZCI6eyIkaWQiOiI4NjYiLCJDb2xvciI6eyIkaWQiOiI4NjciLCJBIjowLCJSIjoyNTUsIkciOjI1NSwiQiI6MjU1fX0sIklzVmlzaWJsZSI6dHJ1ZSwiV2lkdGgiOjAuMCwiSGVpZ2h0IjowLjAsIkJvcmRlclN0eWxlIjp7IiRpZCI6Ijg2OCIsIkxpbmVDb2xvciI6bnVsbCwiTGluZVdlaWdodCI6MC4wLCJMaW5lVHlwZSI6MCwiUGFyZW50U3R5bGUiOm51bGx9LCJQYXJlbnRTdHlsZSI6bnVsbH0sIkRhdGVGb3JtYXQiOnsiJGlkIjoiO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3MCIsIkZvcm1hdCI6MCwiSXNWaXNpYmxlIjpmYWxzZSwiTGFzdEtub3duVmlzaWJpbGl0eVN0YXRlIjpmYWxzZX0sIklzVmlzaWJsZSI6dHJ1ZSwiUGFyZW50U3R5bGUiOm51bGx9LCJJbmRleCI6MTcsIlNtYXJ0RHVyYXRpb25BY3RpdmF0ZWQiOmZhbHNlLCJEYXRlRm9ybWF0Ijp7IiRyZWYiOiI4NjkifSwiV2Vla051bWJlcmluZyI6eyIkaWQiOiI4NzEiLCJGb3JtYXQiOjAsIklzVmlzaWJsZSI6ZmFsc2UsIkxhc3RLbm93blZpc2liaWxpdHlTdGF0ZSI6ZmFsc2V9LCJJZCI6IjZlYjIyZWYzLTNlN2EtNDZhNS1iMWY1LTMxNmYzMGY4NGZmYyIsIkltcG9ydElkIjoiMSIsIlRpdGxlIjoiQW5hbHlzaXMiLCJOb3RlIjpudWxsLCJIeXBlcmxpbmsiOnsiJGlkIjoiODcyIiwiQWRkcmVzcyI6IiIsIlN1YkFkZHJlc3MiOiIifSwiSXNDaGFuZ2VkIjpmYWxzZSwiSXNOZXciOmZhbHNlfX0seyIkaWQiOiI4NzMiLCJfYXR0YWNoZWRNaWxlc3RvbmVzIjpbXSwiVGFza0RlZmluaXRpb24iOnsiJGlkIjoiODc0IiwiR3JvdXBOYW1lIjpudWxsLCJTdGFydERhdGUiOiIyMDIxLTAxLTIwVDAwOjAwOjAwIiwiRW5kRGF0ZSI6IjIwMjEtMDEtMjlUMjM6NTk6MDAiLCJQZXJjZW50YWdlQ29tcGxldGUiOm51bGwsIlN0eWxlIjp7IiRpZCI6Ijg3NSIsIlNoYXBlIjowLCJTaGFwZVRoaWNrbmVzcyI6MCwiRHVyYXRpb25Gb3JtYXQiOjEzLCJJbmNsdWRlTm9uV29ya2luZ0RheXNJbkR1cmF0aW9uIjpmYWxzZSwiUGVyY2VudGFnZUNvbXBsZXRlU3R5bGUiOnsiJGlkIjoiODc2IiwiRm9udFNldHRpbmdzIjp7IiRpZCI6Ijg3NyIsIkZvbnRTaXplIjoxMCwiRm9udE5hbWUiOiJDYWxpYnJpIiwiSXNCb2xkIjpmYWxzZSwiSXNJdGFsaWMiOmZhbHNlLCJJc1VuZGVybGluZWQiOmZhbHNlLCJQYXJlbnRTdHlsZSI6bnVsbH0sIkF1dG9TaXplIjowLCJGb3JlZ3JvdW5kIjp7IiRpZCI6Ijg3OCIsIkNvbG9yIjp7IiRpZCI6Ijg3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wIiwiVG9wIjowLCJMZWZ0IjowLCJSaWdodCI6MCwiQm90dG9tIjowfSwiUGFkZGluZyI6eyIkaWQiOiI4ODEiLCJUb3AiOjAsIkxlZnQiOjAsIlJpZ2h0IjowLCJCb3R0b20iOjB9LCJCYWNrZ3JvdW5kIjp7IiRpZCI6Ijg4MiIsIkNvbG9yIjp7IiRpZCI6Ijg4MyIsIkEiOjg5LCJSIjowLCJHIjowLCJCIjowfX0sIklzVmlzaWJsZSI6dHJ1ZSwiV2lkdGgiOjAuMCwiSGVpZ2h0IjowLjAsIkJvcmRlclN0eWxlIjp7IiRpZCI6Ijg4NCIsIkxpbmVDb2xvciI6bnVsbCwiTGluZVdlaWdodCI6MC4wLCJMaW5lVHlwZSI6MCwiUGFyZW50U3R5bGUiOm51bGx9LCJQYXJlbnRTdHlsZSI6bnVsbH0sIkR1cmF0aW9uU3R5bGUiOnsiJGlkIjoiODg1IiwiRm9udFNldHRpbmdzIjp7IiRpZCI6Ijg4NiIsIkZvbnRTaXplIjo4LCJGb250TmFtZSI6IkNhbGlicmkiLCJJc0JvbGQiOmZhbHNlLCJJc0l0YWxpYyI6ZmFsc2UsIklzVW5kZXJsaW5lZCI6ZmFsc2UsIlBhcmVudFN0eWxlIjpudWxsfSwiQXV0b1NpemUiOjAsIkZvcmVncm91bmQiOnsiJGlkIjoiODg3IiwiQ29sb3IiOnsiJGlkIjoiODg4IiwiQSI6MjU1LCJSIjoxNjUsIkciOjE4MSwiQiI6MTQ2fX0sIk1heFdpZHRoIjoyMDAuMCwiTWF4SGVpZ2h0IjoiSW5maW5pdHkiLCJTbWFydEZvcmVncm91bmRJc0FjdGl2ZSI6ZmFsc2UsIkhvcml6b250YWxBbGlnbm1lbnQiOjIsIlZlcnRpY2FsQWxpZ25tZW50IjowLCJTbWFydEZvcmVncm91bmQiOm51bGwsIkJhY2tncm91bmRGaWxsVHlwZSI6MCwiTWFyZ2luIjp7IiRpZCI6Ijg4OSIsIlRvcCI6MCwiTGVmdCI6MCwiUmlnaHQiOjAsIkJvdHRvbSI6MH0sIlBhZGRpbmciOnsiJGlkIjoiODkwIiwiVG9wIjowLCJMZWZ0IjowLCJSaWdodCI6MCwiQm90dG9tIjowfSwiQmFja2dyb3VuZCI6eyIkaWQiOiI4OTEiLCJDb2xvciI6eyIkaWQiOiI4OTIiLCJBIjowLCJSIjoyNTUsIkciOjI1NSwiQiI6MjU1fX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GlkIjoiODk1IiwiJHR5cGUiOiJOTFJFLkNvbW1vbi5Eb20uU29saWRDb2xvckJydXNoLCBOTFJFLkNvbW1vbiIsIkNvbG9yIjp7IiRpZCI6Ijg5NiIsIkEiOjI1NSwiUiI6MjA0LCJHIjoyMDQsIkIiOjIwNH19LCJMaW5lV2VpZ2h0IjoxLjAsIkxpbmVUeXBlIjowLCJQYXJlbnRTdHlsZSI6bnVsbH0sIlZlcnRpY2FsQ29ubmVjdG9yU3R5bGUiOnsiJGlkIjoiODk3IiwiTGluZUNvbG9yIjp7IiRpZCI6Ijg5OCIsIiR0eXBlIjoiTkxSRS5Db21tb24uRG9tLlNvbGlkQ29sb3JCcnVzaCwgTkxSRS5Db21tb24iLCJDb2xvciI6eyIkaWQiOiI4OTkiLCJBIjoyNTUsIlIiOjIwNCwiRyI6MjA0LCJCIjoyMDR9fSwiTGluZVdlaWdodCI6MC4wLCJMaW5lVHlwZSI6MCwiUGFyZW50U3R5bGUiOm51bGx9LCJNYXJnaW4iOm51bGwsIlN0YXJ0RGF0ZVBvc2l0aW9uIjo0LCJFbmREYXRlUG9zaXRpb24iOjQsIkRhdGVJc1Zpc2libGUiOnRydWUsIlRpdGxlUG9zaXRpb24iOjAsIkR1cmF0aW9uUG9zaXRpb24iOjMsIlBlcmNlbnRhZ2VDb21wbGV0ZWRQb3NpdGlvbiI6NiwiU3BhY2luZyI6MywiSXNCZWxvd1RpbWViYW5kIjp0cnVlLCJQZXJjZW50YWdlQ29tcGxldGVTaGFwZU9wYWNpdHkiOjM1LCJTaGFwZVN0eWxlIjp7IiRpZCI6IjkwMCIsIk1hcmdpbiI6eyIkaWQiOiI5MDEiLCJUb3AiOjAsIkxlZnQiOjQsIlJpZ2h0Ijo0LCJCb3R0b20iOjB9LCJQYWRkaW5nIjp7IiRpZCI6IjkwMiIsIlRvcCI6MCwiTGVmdCI6MCwiUmlnaHQiOjAsIkJvdHRvbSI6MH0sIkJhY2tncm91bmQiOnsiJGlkIjoiOTAzIiwiQ29sb3IiOnsiJGlkIjoiOTA0IiwiQSI6MjU1LCJSIjoyMDUsIkciOjE3OCwiQiI6MTk1fX0sIklzVmlzaWJsZSI6dHJ1ZSwiV2lkdGgiOjAuMCwiSGVpZ2h0IjoxMC4wLCJCb3JkZXJTdHlsZSI6eyIkaWQiOiI5MDUiLCJMaW5lQ29sb3IiOnsiJGlkIjoiOTA2IiwiJHR5cGUiOiJOTFJFLkNvbW1vbi5Eb20uU29saWRDb2xvckJydXNoLCBOTFJFLkNvbW1vbiIsIkNvbG9yIjp7IiRpZCI6IjkwNyIsIkEiOjI1NSwiUiI6MjU1LCJHIjowLCJCIjowfX0sIkxpbmVXZWlnaHQiOjAuMCwiTGluZVR5cGUiOjAsIlBhcmVudFN0eWxlIjpudWxsfSwiUGFyZW50U3R5bGUiOm51bGx9LCJUaXRsZVN0eWxlIjp7IiRpZCI6IjkwOCIsIkZvbnRTZXR0aW5ncyI6eyIkaWQiOiI5MDkiLCJGb250U2l6ZSI6MTAsIkZvbnROYW1lIjoiQ29yYmVsIiwiSXNCb2xkIjp0cnVlLCJJc0l0YWxpYyI6ZmFsc2UsIklzVW5kZXJsaW5lZCI6ZmFsc2UsIlBhcmVudFN0eWxlIjpudWxsfSwiQXV0b1NpemUiOjAsIkZvcmVncm91bmQiOnsiJGlkIjoiOTEwIiwiQ29sb3IiOnsiJGlkIjoiOTExIiwiQSI6MjU1LCJSIjowLCJHIjowLCJCIjowfX0sIk1heFdpZHRoIjo4NzIuNzI3MjcyNzI3MjcyNzUsIk1heEhlaWdodCI6IkluZmluaXR5IiwiU21hcnRGb3JlZ3JvdW5kSXNBY3RpdmUiOmZhbHNlLCJIb3Jpem9udGFsQWxpZ25tZW50IjowLCJWZXJ0aWNhbEFsaWdubWVudCI6MCwiU21hcnRGb3JlZ3JvdW5kIjpudWxsLCJCYWNrZ3JvdW5kRmlsbFR5cGUiOjAsIk1hcmdpbiI6eyIkaWQiOiI5MTIiLCJUb3AiOjAsIkxlZnQiOjAsIlJpZ2h0IjowLCJCb3R0b20iOjB9LCJQYWRkaW5nIjp7IiRpZCI6IjkxMyIsIlRvcCI6MCwiTGVmdCI6MCwiUmlnaHQiOjAsIkJvdHRvbSI6MH0sIkJhY2tncm91bmQiOnsiJGlkIjoiOTE0IiwiQ29sb3IiOnsiJGlkIjoiOTE1IiwiQSI6MCwiUiI6MjU1LCJHIjoyNTUsIkIiOjI1NX19LCJJc1Zpc2libGUiOnRydWUsIldpZHRoIjowLjAsIkhlaWdodCI6MC4wLCJCb3JkZXJTdHlsZSI6eyIkaWQiOiI5MTYiLCJMaW5lQ29sb3IiOm51bGwsIkxpbmVXZWlnaHQiOjAuMCwiTGluZVR5cGUiOjAsIlBhcmVudFN0eWxlIjpudWxsfSwiUGFyZW50U3R5bGUiOm51bGx9LCJEYXRlU3R5bGUiOnsiJGlkIjoiOTE3IiwiRm9udFNldHRpbmdzIjp7IiRpZCI6IjkxOCIsIkZvbnRTaXplIjo4LCJGb250TmFtZSI6IkNhbGlicmkiLCJJc0JvbGQiOnRydWUsIklzSXRhbGljIjpmYWxzZSwiSXNVbmRlcmxpbmVkIjpmYWxzZSwiUGFyZW50U3R5bGUiOm51bGx9LCJBdXRvU2l6ZSI6MCwiRm9yZWdyb3VuZCI6eyIkaWQiOiI5MTkiLCJDb2xvciI6eyIkaWQiOiI5MjA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OTIxIiwiVG9wIjowLCJMZWZ0IjowLCJSaWdodCI6MCwiQm90dG9tIjowfSwiUGFkZGluZyI6eyIkaWQiOiI5MjIiLCJUb3AiOjAsIkxlZnQiOjAsIlJpZ2h0IjowLCJCb3R0b20iOjB9LCJCYWNrZ3JvdW5kIjp7IiRpZCI6IjkyMyIsIkNvbG9yIjp7IiRpZCI6IjkyNCIsIkEiOjAsIlIiOjI1NSwiRyI6MjU1LCJCIjoyNTV9fSwiSXNWaXNpYmxlIjp0cnVlLCJXaWR0aCI6MC4wLCJIZWlnaHQiOjAuMCwiQm9yZGVyU3R5bGUiOnsiJGlkIjoiOTI1IiwiTGluZUNvbG9yIjpudWxsLCJMaW5lV2VpZ2h0IjowLjAsIkxpbmVUeXBlIjowLCJQYXJlbnRTdHlsZSI6bnVsbH0sIlBhcmVudFN0eWxlIjpudWxsfSwiRGF0ZUZvcm1hdCI6eyIkaWQiOiI5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I3IiwiRm9ybWF0IjowLCJJc1Zpc2libGUiOmZhbHNlLCJMYXN0S25vd25WaXNpYmlsaXR5U3RhdGUiOmZhbHNlfSwiSXNWaXNpYmxlIjp0cnVlLCJQYXJlbnRTdHlsZSI6bnVsbH0sIkluZGV4IjoxOCwiU21hcnREdXJhdGlvbkFjdGl2YXRlZCI6ZmFsc2UsIkRhdGVGb3JtYXQiOnsiJHJlZiI6IjkyNiJ9LCJXZWVrTnVtYmVyaW5nIjp7IiRpZCI6IjkyOCIsIkZvcm1hdCI6MCwiSXNWaXNpYmxlIjpmYWxzZSwiTGFzdEtub3duVmlzaWJpbGl0eVN0YXRlIjpmYWxzZX0sIklkIjoiNmIwODQ1OTQtMGQ5YS00YjE0LTg4MmUtNmMzZjU0OTBjNGRiIiwiSW1wb3J0SWQiOiIxIiwiVGl0bGUiOiJWYWxpZGF0aW9uIHNlc3Npb25zIiwiTm90ZSI6bnVsbCwiSHlwZXJsaW5rIjp7IiRpZCI6IjkyOSIsIkFkZHJlc3MiOiIiLCJTdWJBZGRyZXNzIjoiIn0sIklzQ2hhbmdlZCI6ZmFsc2UsIklzTmV3IjpmYWxzZX19XSwiTWlsZXN0b25lcyI6W3siJGlkIjoiOTMwIiwiSWQiOiI1NGU5NzE0YS0xMzdmLTQzNDYtOWQxNy0zNDllNzg1ODUyZmEiLCJJbmRleCI6MTEsIkdyb3VwSWQiOiI4YWM3ZmZmMi04ZjczLTRhMTMtOWI5Ni0zNWUwNGM4MWI5YzAiLCJUaXRsZSI6IlVwZGF0ZSBwcmVzZW50YXRpb24iLCJEYXRlVGltZSI6IjIwMjEtMDItMDFUMjM6NTk6MDAiLCJQZXJjZW50YWdlQ29tcGxldGUiOm51bGwsIk5vdGUiOm51bGwsIlN0eWxlIjp7IiRpZCI6IjkzMSIsIlRpdGxlUG9zaXRpb24iOiJSaWdodCIsIkRhdGVQb3NpdGlvbiI6IkFib3ZlIiwiU2hhcGVUeXBlIjoxMywiU2hhcGVTaXplIjowLCJTaGFwZVN0eWxlIjp7IiRpZCI6IjkzMiIsIk1hcmdpbiI6eyIkaWQiOiI5MzMiLCJUb3AiOjAsIkxlZnQiOjAsIlJpZ2h0IjowLCJCb3R0b20iOjB9LCJQYWRkaW5nIjp7IiRpZCI6IjkzNCIsIlRvcCI6MCwiTGVmdCI6MCwiUmlnaHQiOjAsIkJvdHRvbSI6MH0sIkJhY2tncm91bmQiOnsiJGlkIjoiOTM1IiwiQ29sb3IiOnsiJGlkIjoiOTM2IiwiQSI6MjU1LCJSIjoxMTcsIkciOjc2LCJCIjoxMDJ9fSwiSXNWaXNpYmxlIjp0cnVlLCJXaWR0aCI6MTIuMCwiSGVpZ2h0IjoxNC4wLCJCb3JkZXJTdHlsZSI6eyIkaWQiOiI5MzciLCJMaW5lQ29sb3IiOm51bGwsIkxpbmVXZWlnaHQiOjAuMCwiTGluZVR5cGUiOjAsIlBhcmVudFN0eWxlIjpudWxsfSwiUGFyZW50U3R5bGUiOm51bGx9LCJUaXRsZVN0eWxlIjp7IiRpZCI6IjkzOCIsIkZvbnRTZXR0aW5ncyI6eyIkaWQiOiI5MzkiLCJGb250U2l6ZSI6OCwiRm9udE5hbWUiOiJDYWxpYnJpIiwiSXNCb2xkIjp0cnVlLCJJc0l0YWxpYyI6ZmFsc2UsIklzVW5kZXJsaW5lZCI6ZmFsc2UsIlBhcmVudFN0eWxlIjpudWxsfSwiQXV0b1NpemUiOjAsIkZvcmVncm91bmQiOnsiJGlkIjoiOTQwIiwiQ29sb3IiOnsiJGlkIjoiOTQ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0MiIsIlRvcCI6MCwiTGVmdCI6MCwiUmlnaHQiOjAsIkJvdHRvbSI6MH0sIlBhZGRpbmciOnsiJGlkIjoiOTQzIiwiVG9wIjowLCJMZWZ0IjowLCJSaWdodCI6MCwiQm90dG9tIjowfSwiQmFja2dyb3VuZCI6eyIkaWQiOiI5NDQiLCJDb2xvciI6eyIkaWQiOiI5NDUiLCJBIjowLCJSIjoyNTUsIkciOjI1NSwiQiI6MjU1fX0sIklzVmlzaWJsZSI6dHJ1ZSwiV2lkdGgiOjAuMCwiSGVpZ2h0IjowLjAsIkJvcmRlclN0eWxlIjpudWxsLCJQYXJlbnRTdHlsZSI6bnVsbH0sIkRhdGVTdHlsZSI6eyIkaWQiOiI5NDYiLCJGb250U2V0dGluZ3MiOnsiJGlkIjoiOTQ3IiwiRm9udFNpemUiOjgsIkZvbnROYW1lIjoiQ2FsaWJyaSIsIklzQm9sZCI6ZmFsc2UsIklzSXRhbGljIjpmYWxzZSwiSXNVbmRlcmxpbmVkIjpmYWxzZSwiUGFyZW50U3R5bGUiOm51bGx9LCJBdXRvU2l6ZSI6MiwiRm9yZWdyb3VuZCI6eyIkaWQiOiI5NDgiLCJDb2xvciI6eyIkaWQiOiI5NDkiLCJBIjoyNTUsIlIiOjEyNiwiRyI6MTI2LCJCIjoxMTZ9fSwiTWF4V2lkdGgiOjMxLjAsIk1heEhlaWdodCI6IkluZmluaXR5IiwiU21hcnRGb3JlZ3JvdW5kSXNBY3RpdmUiOmZhbHNlLCJIb3Jpem9udGFsQWxpZ25tZW50IjoxLCJWZXJ0aWNhbEFsaWdubWVudCI6MCwiU21hcnRGb3JlZ3JvdW5kIjpudWxsLCJCYWNrZ3JvdW5kRmlsbFR5cGUiOjAsIk1hcmdpbiI6eyIkaWQiOiI5NTAiLCJUb3AiOjAsIkxlZnQiOjAsIlJpZ2h0IjowLCJCb3R0b20iOjB9LCJQYWRkaW5nIjp7IiRpZCI6Ijk1MSIsIlRvcCI6MCwiTGVmdCI6MCwiUmlnaHQiOjAsIkJvdHRvbSI6MH0sIkJhY2tncm91bmQiOnsiJGlkIjoiOTUyIiwiQ29sb3IiOnsiJGlkIjoiOTUzIiwiQSI6MCwiUiI6MjU1LCJHIjoyNTUsIkIiOjI1NX19LCJJc1Zpc2libGUiOnRydWUsIldpZHRoIjowLjAsIkhlaWdodCI6MC4wLCJCb3JkZXJTdHlsZSI6bnVsbCwiUGFyZW50U3R5bGUiOm51bGx9LCJEYXRlRm9ybWF0Ijp7IiRpZCI6Ijk1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NTUiLCJGb3JtYXQiOjAsIklzVmlzaWJsZSI6ZmFsc2UsIkxhc3RLbm93blZpc2liaWxpdHlTdGF0ZSI6ZmFsc2V9LCJJc1Zpc2libGUiOnRydWUsIlBhcmVudFN0eWxlIjpudWxsfSwiSHlwZXJsaW5rIjpudWxsLCJJbXBvcnRJZCI6IjEifSx7IiRpZCI6Ijk1NiIsIklkIjoiZTQ1NjVjNWYtMjY3Yi00NTY0LWFlOWItZGViMTJhMmIxYjA0IiwiSW5kZXgiOjEyLCJHcm91cElkIjoiOGFjN2ZmZjItOGY3My00YTEzLTliOTYtMzVlMDRjODFiOWMwIiwiVGl0bGUiOiJQZXJzb25hIGZyYW1ld29yayIsIkRhdGVUaW1lIjoiMjAyMS0wMS0yOVQyMzo1OTowMCIsIlBlcmNlbnRhZ2VDb21wbGV0ZSI6bnVsbCwiTm90ZSI6bnVsbCwiU3R5bGUiOnsiJGlkIjoiOTU3IiwiVGl0bGVQb3NpdGlvbiI6IkxlZnQiLCJEYXRlUG9zaXRpb24iOiJBYm92ZSIsIlNoYXBlVHlwZSI6MCwiU2hhcGVTaXplIjowLCJTaGFwZVN0eWxlIjp7IiRpZCI6Ijk1OCIsIk1hcmdpbiI6eyIkaWQiOiI5NTkiLCJUb3AiOjAsIkxlZnQiOjAsIlJpZ2h0IjowLCJCb3R0b20iOjB9LCJQYWRkaW5nIjp7IiRpZCI6Ijk2MCIsIlRvcCI6MCwiTGVmdCI6MCwiUmlnaHQiOjAsIkJvdHRvbSI6MH0sIkJhY2tncm91bmQiOnsiJGlkIjoiOTYxIiwiQ29sb3IiOnsiJGlkIjoiOTYyIiwiQSI6MjU1LCJSIjo2OCwiRyI6ODQsIkIiOjEwNn19LCJJc1Zpc2libGUiOnRydWUsIldpZHRoIjoxMi4wLCJIZWlnaHQiOjE0LjAsIkJvcmRlclN0eWxlIjp7IiRpZCI6Ijk2MyIsIkxpbmVDb2xvciI6eyIkaWQiOiI5NjQiLCIkdHlwZSI6Ik5MUkUuQ29tbW9uLkRvbS5Tb2xpZENvbG9yQnJ1c2gsIE5MUkUuQ29tbW9uIiwiQ29sb3IiOnsiJGlkIjoiOTY1IiwiQSI6MjU1LCJSIjoyNTUsIkciOjAsIkIiOjB9fSwiTGluZVdlaWdodCI6MC4wLCJMaW5lVHlwZSI6MCwiUGFyZW50U3R5bGUiOm51bGx9LCJQYXJlbnRTdHlsZSI6bnVsbH0sIlRpdGxlU3R5bGUiOnsiJGlkIjoiOTY2IiwiRm9udFNldHRpbmdzIjp7IiRpZCI6Ijk2NyIsIkZvbnRTaXplIjo4LCJGb250TmFtZSI6IkNhbGlicmkiLCJJc0JvbGQiOnRydWUsIklzSXRhbGljIjpmYWxzZSwiSXNVbmRlcmxpbmVkIjpmYWxzZSwiUGFyZW50U3R5bGUiOm51bGx9LCJBdXRvU2l6ZSI6MCwiRm9yZWdyb3VuZCI6eyIkaWQiOiI5NjgiLCJDb2xvciI6eyIkaWQiOiI5Nj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cwIiwiVG9wIjowLCJMZWZ0IjowLCJSaWdodCI6MCwiQm90dG9tIjowfSwiUGFkZGluZyI6eyIkaWQiOiI5NzEiLCJUb3AiOjAsIkxlZnQiOjAsIlJpZ2h0IjowLCJCb3R0b20iOjB9LCJCYWNrZ3JvdW5kIjp7IiRpZCI6Ijk3MiIsIkNvbG9yIjp7IiRpZCI6Ijk3MyIsIkEiOjAsIlIiOjI1NSwiRyI6MjU1LCJCIjoyNTV9fSwiSXNWaXNpYmxlIjp0cnVlLCJXaWR0aCI6MC4wLCJIZWlnaHQiOjAuMCwiQm9yZGVyU3R5bGUiOm51bGwsIlBhcmVudFN0eWxlIjpudWxsfSwiRGF0ZVN0eWxlIjp7IiRpZCI6Ijk3NCIsIkZvbnRTZXR0aW5ncyI6eyIkaWQiOiI5NzUiLCJGb250U2l6ZSI6OCwiRm9udE5hbWUiOiJDYWxpYnJpIiwiSXNCb2xkIjpmYWxzZSwiSXNJdGFsaWMiOmZhbHNlLCJJc1VuZGVybGluZWQiOmZhbHNlLCJQYXJlbnRTdHlsZSI6bnVsbH0sIkF1dG9TaXplIjowLCJGb3JlZ3JvdW5kIjp7IiRpZCI6Ijk3NiIsIkNvbG9yIjp7IiRpZCI6Ijk3Ny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5NzgiLCJUb3AiOjAsIkxlZnQiOjAsIlJpZ2h0IjowLCJCb3R0b20iOjB9LCJQYWRkaW5nIjp7IiRpZCI6Ijk3OSIsIlRvcCI6MCwiTGVmdCI6MCwiUmlnaHQiOjAsIkJvdHRvbSI6MH0sIkJhY2tncm91bmQiOnsiJGlkIjoiOTgwIiwiQ29sb3IiOnsiJGlkIjoiOTgxIiwiQSI6MCwiUiI6MjU1LCJHIjoyNTUsIkIiOjI1NX19LCJJc1Zpc2libGUiOnRydWUsIldpZHRoIjowLjAsIkhlaWdodCI6MC4wLCJCb3JkZXJTdHlsZSI6bnVsbCwiUGFyZW50U3R5bGUiOm51bGx9LCJEYXRlRm9ybWF0Ijp7IiRpZCI6Ijk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DMiLCJGb3JtYXQiOjAsIklzVmlzaWJsZSI6ZmFsc2UsIkxhc3RLbm93blZpc2liaWxpdHlTdGF0ZSI6ZmFsc2V9LCJJc1Zpc2libGUiOnRydWUsIlBhcmVudFN0eWxlIjpudWxsfSwiSHlwZXJsaW5rIjpudWxsLCJJbXBvcnRJZCI6IjEifSx7IiRpZCI6Ijk4NCIsIklkIjoiNDQzNDkzYjYtMzVjNS00MDQ1LWJmNzQtZTFiMjRjZGQzNmRkIiwiSW5kZXgiOjEzLCJHcm91cElkIjoiOGFjN2ZmZjItOGY3My00YTEzLTliOTYtMzVlMDRjODFiOWMwIiwiVGl0bGUiOiJQZXJzb25hIHByb2Nlc3MgKGhpZ2ggbGV2ZWwpIiwiRGF0ZVRpbWUiOiIyMDIxLTAxLTI5VDIzOjU5OjAwIiwiUGVyY2VudGFnZUNvbXBsZXRlIjpudWxsLCJOb3RlIjpudWxsLCJTdHlsZSI6eyIkaWQiOiI5ODUiLCJUaXRsZVBvc2l0aW9uIjoiTGVmdCIsIkRhdGVQb3NpdGlvbiI6IkFib3ZlIiwiU2hhcGVUeXBlIjowLCJTaGFwZVNpemUiOjAsIlNoYXBlU3R5bGUiOnsiJGlkIjoiOTg2IiwiTWFyZ2luIjp7IiRpZCI6Ijk4NyIsIlRvcCI6MCwiTGVmdCI6MCwiUmlnaHQiOjAsIkJvdHRvbSI6MH0sIlBhZGRpbmciOnsiJGlkIjoiOTg4IiwiVG9wIjowLCJMZWZ0IjowLCJSaWdodCI6MCwiQm90dG9tIjowfSwiQmFja2dyb3VuZCI6eyIkaWQiOiI5ODkiLCJDb2xvciI6eyIkaWQiOiI5OTAiLCJBIjoyNTUsIlIiOjY4LCJHIjoxMTQsIkIiOjE5Nn19LCJJc1Zpc2libGUiOnRydWUsIldpZHRoIjoxMi4wLCJIZWlnaHQiOjE0LjAsIkJvcmRlclN0eWxlIjp7IiRpZCI6Ijk5MSIsIkxpbmVDb2xvciI6eyIkaWQiOiI5OTIiLCIkdHlwZSI6Ik5MUkUuQ29tbW9uLkRvbS5Tb2xpZENvbG9yQnJ1c2gsIE5MUkUuQ29tbW9uIiwiQ29sb3IiOnsiJGlkIjoiOTkzIiwiQSI6MjU1LCJSIjoyNTUsIkciOjAsIkIiOjB9fSwiTGluZVdlaWdodCI6MC4wLCJMaW5lVHlwZSI6MCwiUGFyZW50U3R5bGUiOm51bGx9LCJQYXJlbnRTdHlsZSI6bnVsbH0sIlRpdGxlU3R5bGUiOnsiJGlkIjoiOTk0IiwiRm9udFNldHRpbmdzIjp7IiRpZCI6Ijk5NSIsIkZvbnRTaXplIjo4LCJGb250TmFtZSI6IkNhbGlicmkiLCJJc0JvbGQiOnRydWUsIklzSXRhbGljIjpmYWxzZSwiSXNVbmRlcmxpbmVkIjpmYWxzZSwiUGFyZW50U3R5bGUiOm51bGx9LCJBdXRvU2l6ZSI6MCwiRm9yZWdyb3VuZCI6eyIkaWQiOiI5OTYiLCJDb2xvciI6eyIkaWQiOiI5OT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k4IiwiVG9wIjowLCJMZWZ0IjowLCJSaWdodCI6MCwiQm90dG9tIjowfSwiUGFkZGluZyI6eyIkaWQiOiI5OTkiLCJUb3AiOjAsIkxlZnQiOjAsIlJpZ2h0IjowLCJCb3R0b20iOjB9LCJCYWNrZ3JvdW5kIjp7IiRpZCI6IjEwMDAiLCJDb2xvciI6eyIkaWQiOiIxMDAxIiwiQSI6MCwiUiI6MjU1LCJHIjoyNTUsIkIiOjI1NX19LCJJc1Zpc2libGUiOnRydWUsIldpZHRoIjowLjAsIkhlaWdodCI6MC4wLCJCb3JkZXJTdHlsZSI6bnVsbCwiUGFyZW50U3R5bGUiOm51bGx9LCJEYXRlU3R5bGUiOnsiJGlkIjoiMTAwMiIsIkZvbnRTZXR0aW5ncyI6eyIkaWQiOiIxMDAzIiwiRm9udFNpemUiOjgsIkZvbnROYW1lIjoiQ2FsaWJyaSIsIklzQm9sZCI6ZmFsc2UsIklzSXRhbGljIjpmYWxzZSwiSXNVbmRlcmxpbmVkIjpmYWxzZSwiUGFyZW50U3R5bGUiOm51bGx9LCJBdXRvU2l6ZSI6MCwiRm9yZWdyb3VuZCI6eyIkaWQiOiIxMDA0IiwiQ29sb3IiOnsiJGlkIjoiMTAwNS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xMDA2IiwiVG9wIjowLCJMZWZ0IjowLCJSaWdodCI6MCwiQm90dG9tIjowfSwiUGFkZGluZyI6eyIkaWQiOiIxMDA3IiwiVG9wIjowLCJMZWZ0IjowLCJSaWdodCI6MCwiQm90dG9tIjowfSwiQmFja2dyb3VuZCI6eyIkaWQiOiIxMDA4IiwiQ29sb3IiOnsiJGlkIjoiMTAwOSIsIkEiOjAsIlIiOjI1NSwiRyI6MjU1LCJCIjoyNTV9fSwiSXNWaXNpYmxlIjp0cnVlLCJXaWR0aCI6MC4wLCJIZWlnaHQiOjAuMCwiQm9yZGVyU3R5bGUiOm51bGwsIlBhcmVudFN0eWxlIjpudWxsfSwiRGF0ZUZvcm1hdCI6eyIkaWQiOiIxMD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TEiLCJGb3JtYXQiOjAsIklzVmlzaWJsZSI6ZmFsc2UsIkxhc3RLbm93blZpc2liaWxpdHlTdGF0ZSI6ZmFsc2V9LCJJc1Zpc2libGUiOnRydWUsIlBhcmVudFN0eWxlIjpudWxsfSwiSHlwZXJsaW5rIjpudWxsLCJJbXBvcnRJZCI6IjEifSx7IiRpZCI6IjEwMTIiLCJJZCI6IjAwYWMyM2UyLTUxMDctNGIwNi04YzgxLWI1ZGE0ODZkODExZSIsIkluZGV4IjoxNCwiR3JvdXBJZCI6IjhhYzdmZmYyLThmNzMtNGExMy05Yjk2LTM1ZTA0YzgxYjljMCIsIlRpdGxlIjoiUGVyc29uYSBwcm90b3R5cGUgKEluc3BlY3RvcnMpIiwiRGF0ZVRpbWUiOiIyMDIxLTAxLTI5VDIzOjU5OjAwIiwiUGVyY2VudGFnZUNvbXBsZXRlIjpudWxsLCJOb3RlIjpudWxsLCJTdHlsZSI6eyIkaWQiOiIxMDEzIiwiVGl0bGVQb3NpdGlvbiI6IkxlZnQiLCJEYXRlUG9zaXRpb24iOiJBYm92ZSIsIlNoYXBlVHlwZSI6MTQsIlNoYXBlU2l6ZSI6MCwiU2hhcGVTdHlsZSI6eyIkaWQiOiIxMDE0IiwiTWFyZ2luIjp7IiRpZCI6IjEwMTUiLCJUb3AiOjAsIkxlZnQiOjAsIlJpZ2h0IjowLCJCb3R0b20iOjB9LCJQYWRkaW5nIjp7IiRpZCI6IjEwMTYiLCJUb3AiOjAsIkxlZnQiOjAsIlJpZ2h0IjowLCJCb3R0b20iOjB9LCJCYWNrZ3JvdW5kIjp7IiRpZCI6IjEwMTciLCJDb2xvciI6eyIkaWQiOiIxMDE4IiwiQSI6MjU1LCJSIjo2OCwiRyI6MTE0LCJCIjoxOTZ9fSwiSXNWaXNpYmxlIjp0cnVlLCJXaWR0aCI6MTIuMCwiSGVpZ2h0IjoxNC4wLCJCb3JkZXJTdHlsZSI6eyIkaWQiOiIxMDE5IiwiTGluZUNvbG9yIjp7IiRpZCI6IjEwMjAiLCIkdHlwZSI6Ik5MUkUuQ29tbW9uLkRvbS5Tb2xpZENvbG9yQnJ1c2gsIE5MUkUuQ29tbW9uIiwiQ29sb3IiOnsiJGlkIjoiMTAyMSIsIkEiOjI1NSwiUiI6MjU1LCJHIjowLCJCIjowfX0sIkxpbmVXZWlnaHQiOjAuMCwiTGluZVR5cGUiOjAsIlBhcmVudFN0eWxlIjpudWxsfSwiUGFyZW50U3R5bGUiOm51bGx9LCJUaXRsZVN0eWxlIjp7IiRpZCI6IjEwMjIiLCJGb250U2V0dGluZ3MiOnsiJGlkIjoiMTAyMyIsIkZvbnRTaXplIjo4LCJGb250TmFtZSI6IkNhbGlicmkiLCJJc0JvbGQiOnRydWUsIklzSXRhbGljIjpmYWxzZSwiSXNVbmRlcmxpbmVkIjpmYWxzZSwiUGFyZW50U3R5bGUiOm51bGx9LCJBdXRvU2l6ZSI6MCwiRm9yZWdyb3VuZCI6eyIkaWQiOiIxMDI0IiwiQ29sb3IiOnsiJGlkIjoiMTAy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DI2IiwiVG9wIjowLCJMZWZ0IjowLCJSaWdodCI6MCwiQm90dG9tIjowfSwiUGFkZGluZyI6eyIkaWQiOiIxMDI3IiwiVG9wIjowLCJMZWZ0IjowLCJSaWdodCI6MCwiQm90dG9tIjowfSwiQmFja2dyb3VuZCI6eyIkaWQiOiIxMDI4IiwiQ29sb3IiOnsiJGlkIjoiMTAyOSIsIkEiOjAsIlIiOjI1NSwiRyI6MjU1LCJCIjoyNTV9fSwiSXNWaXNpYmxlIjp0cnVlLCJXaWR0aCI6MC4wLCJIZWlnaHQiOjAuMCwiQm9yZGVyU3R5bGUiOm51bGwsIlBhcmVudFN0eWxlIjpudWxsfSwiRGF0ZVN0eWxlIjp7IiRpZCI6IjEwMzAiLCJGb250U2V0dGluZ3MiOnsiJGlkIjoiMTAzMSIsIkZvbnRTaXplIjo4LCJGb250TmFtZSI6IkNhbGlicmkiLCJJc0JvbGQiOmZhbHNlLCJJc0l0YWxpYyI6ZmFsc2UsIklzVW5kZXJsaW5lZCI6ZmFsc2UsIlBhcmVudFN0eWxlIjpudWxsfSwiQXV0b1NpemUiOjAsIkZvcmVncm91bmQiOnsiJGlkIjoiMTAzMiIsIkNvbG9yIjp7IiRpZCI6IjEwMzM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MTAzNCIsIlRvcCI6MCwiTGVmdCI6MCwiUmlnaHQiOjAsIkJvdHRvbSI6MH0sIlBhZGRpbmciOnsiJGlkIjoiMTAzNSIsIlRvcCI6MCwiTGVmdCI6MCwiUmlnaHQiOjAsIkJvdHRvbSI6MH0sIkJhY2tncm91bmQiOnsiJGlkIjoiMTAzNiIsIkNvbG9yIjp7IiRpZCI6IjEwMzciLCJBIjowLCJSIjoyNTUsIkciOjI1NSwiQiI6MjU1fX0sIklzVmlzaWJsZSI6dHJ1ZSwiV2lkdGgiOjAuMCwiSGVpZ2h0IjowLjAsIkJvcmRlclN0eWxlIjpudWxs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5IiwiRm9ybWF0IjowLCJJc1Zpc2libGUiOmZhbHNlLCJMYXN0S25vd25WaXNpYmlsaXR5U3RhdGUiOmZhbHNlfSwiSXNWaXNpYmxlIjp0cnVlLCJQYXJlbnRTdHlsZSI6bnVsbH0sIkh5cGVybGluayI6bnVsbCwiSW1wb3J0SWQiOiIxIn1dfSx7IiRpZCI6IjEwNDAiLCJJZCI6Ijc5MTI5YTUxLTNmNzctNDRiMy04ZjQxLTdhMmFhMjJlOWVjOSIsIkluZGV4IjozLCJIZWFkZXJUZXh0IjoiRGV2ZWxvcG1lbnQ6IEZyYW1ld29yayIsIlN0eWxlIjp7IiRpZCI6IjEwNDEiLCJIZWFkZXJTdHlsZSI6eyIkaWQiOiIxMDQyIiwiVGV4dFN0eWxlIjp7IiRpZCI6IjEwNDMiLCJGb250U2V0dGluZ3MiOnsiJGlkIjoiMTA0NCIsIkZvbnRTaXplIjoxMiwiRm9udE5hbWUiOiJDYWxpYnJpIiwiSXNCb2xkIjpmYWxzZSwiSXNJdGFsaWMiOmZhbHNlLCJJc1VuZGVybGluZWQiOmZhbHNlLCJQYXJlbnRTdHlsZSI6bnVsbH0sIkF1dG9TaXplIjowLCJGb3JlZ3JvdW5kIjp7IiRpZCI6IjEwNDUiLCJDb2xvciI6eyIkaWQiOiIxMDQ2IiwiQSI6MjU1LCJSIjoyMiwiRyI6MjgsIkIiOjM1fX0sIk1heFdpZHRoIjowLjAsIk1heEhlaWdodCI6MC4wLCJTbWFydEZvcmVncm91bmRJc0FjdGl2ZSI6ZmFsc2UsIkhvcml6b250YWxBbGlnbm1lbnQiOjAsIlZlcnRpY2FsQWxpZ25tZW50IjowLCJTbWFydEZvcmVncm91bmQiOm51bGwsIkJhY2tncm91bmRGaWxsVHlwZSI6MCwiTWFyZ2luIjp7IiRpZCI6IjEwNDciLCJUb3AiOjAsIkxlZnQiOjAsIlJpZ2h0IjowLCJCb3R0b20iOjB9LCJQYWRkaW5nIjp7IiRpZCI6IjEwNDgiLCJUb3AiOjAsIkxlZnQiOjAsIlJpZ2h0IjowLCJCb3R0b20iOjB9LCJCYWNrZ3JvdW5kIjpudWxsLCJJc1Zpc2libGUiOmZhbHNlLCJXaWR0aCI6MC4wLCJIZWlnaHQiOjAuMCwiQm9yZGVyU3R5bGUiOm51bGwsIlBhcmVudFN0eWxlIjpudWxsfSwiUmVjdGFuZ2xlU3R5bGUiOnsiJGlkIjoiMTA0OSIsIk1hcmdpbiI6eyIkaWQiOiIxMDUwIiwiVG9wIjowLCJMZWZ0IjowLCJSaWdodCI6MCwiQm90dG9tIjowfSwiUGFkZGluZyI6eyIkaWQiOiIxMDUxIiwiVG9wIjowLCJMZWZ0IjowLCJSaWdodCI6MCwiQm90dG9tIjowfSwiQmFja2dyb3VuZCI6eyIkaWQiOiIxMDUyIiwiQ29sb3IiOnsiJGlkIjoiMTA1MyIsIkEiOjEyNywiUiI6NjgsIkciOjg0LCJCIjoxMDZ9fSwiSXNWaXNpYmxlIjpmYWxzZSwiV2lkdGgiOjAuMCwiSGVpZ2h0IjowLjAsIkJvcmRlclN0eWxlIjp7IiRpZCI6IjEwNTQiLCJMaW5lQ29sb3IiOnsiJGlkIjoiMTA1NSIsIiR0eXBlIjoiTkxSRS5Db21tb24uRG9tLlNvbGlkQ29sb3JCcnVzaCwgTkxSRS5Db21tb24iLCJDb2xvciI6eyIkaWQiOiIxMDU2IiwiQSI6MjU1LCJSIjoyMiwiRyI6MjgsIkIiOjM1fX0sIkxpbmVXZWlnaHQiOjAuMCwiTGluZVR5cGUiOjAsIlBhcmVudFN0eWxlIjpudWxsfSwiUGFyZW50U3R5bGUiOm51bGx9LCJNYXJnaW4iOnsiJGlkIjoiMTA1NyIsIlRvcCI6MCwiTGVmdCI6MCwiUmlnaHQiOjAsIkJvdHRvbSI6MH0sIlBhZGRpbmciOnsiJGlkIjoiMTA1OCIsIlRvcCI6MCwiTGVmdCI6MCwiUmlnaHQiOjAsIkJvdHRvbSI6MH0sIkJhY2tncm91bmQiOm51bGwsIklzVmlzaWJsZSI6dHJ1ZSwiV2lkdGgiOjAuMCwiSGVpZ2h0IjowLjAsIkJvcmRlclN0eWxlIjpudWxsLCJQYXJlbnRTdHlsZSI6bnVsbH0sIkJhY2tncm91bmRTdHlsZSI6eyIkaWQiOiIxMDU5IiwiTWFyZ2luIjp7IiRpZCI6IjEwNjAiLCJUb3AiOjAsIkxlZnQiOjAsIlJpZ2h0IjowLCJCb3R0b20iOjB9LCJQYWRkaW5nIjp7IiRpZCI6IjEwNjEiLCJUb3AiOjAsIkxlZnQiOjAsIlJpZ2h0IjowLCJCb3R0b20iOjB9LCJCYWNrZ3JvdW5kIjp7IiRpZCI6IjEwNjIiLCJDb2xvciI6eyIkaWQiOiIxMDYzIiwiQSI6MzgsIlIiOjY4LCJHIjo4NCwiQiI6MTA2fX0sIklzVmlzaWJsZSI6dHJ1ZSwiV2lkdGgiOjAuMCwiSGVpZ2h0IjowLjAsIkJvcmRlclN0eWxlIjp7IiRpZCI6IjEwNjQiLCJMaW5lQ29sb3IiOnsiJGlkIjoiMTA2NSIsIiR0eXBlIjoiTkxSRS5Db21tb24uRG9tLlNvbGlkQ29sb3JCcnVzaCwgTkxSRS5Db21tb24iLCJDb2xvciI6eyIkaWQiOiIxMDY2IiwiQSI6MjU1LCJSIjoyMiwiRyI6MjgsIkIiOjM1fX0sIkxpbmVXZWlnaHQiOjAuMCwiTGluZVR5cGUiOjAsIlBhcmVudFN0eWxlIjpudWxsfSwiUGFyZW50U3R5bGUiOm51bGx9LCJJc0Fib3ZlVGltZWJhbmQiOmZhbHNlLCJNYXJnaW4iOnsiJGlkIjoiMTA2NyIsIlRvcCI6MCwiTGVmdCI6MCwiUmlnaHQiOjAsIkJvdHRvbSI6MH0sIlBhZGRpbmciOnsiJGlkIjoiMTA2OCIsIlRvcCI6MCwiTGVmdCI6MCwiUmlnaHQiOjAsIkJvdHRvbSI6MH0sIklzVmlzaWJsZSI6dHJ1ZSwiV2lkdGgiOjAuMCwiSGVpZ2h0IjowLjAsIkJvcmRlclN0eWxlIjpudWxsLCJQYXJlbnRTdHlsZSI6bnVsbH0sIlRhc2tzIjpbeyIkaWQiOiIxMDY5IiwiX2F0dGFjaGVkTWlsZXN0b25lcyI6W10sIlRhc2tEZWZpbml0aW9uIjp7IiRpZCI6IjEwNzAiLCJHcm91cE5hbWUiOm51bGwsIlN0YXJ0RGF0ZSI6IjIwMjEtMDEtMTVUMDA6MDA6MDAiLCJFbmREYXRlIjoiMjAyMS0wMS0yOVQyMzo1OTowMCIsIlBlcmNlbnRhZ2VDb21wbGV0ZSI6bnVsbCwiU3R5bGUiOnsiJGlkIjoiMTA3MSIsIlNoYXBlIjowLCJTaGFwZVRoaWNrbmVzcyI6MCwiRHVyYXRpb25Gb3JtYXQiOjEzLCJJbmNsdWRlTm9uV29ya2luZ0RheXNJbkR1cmF0aW9uIjpmYWxzZSwiUGVyY2VudGFnZUNvbXBsZXRlU3R5bGUiOnsiJGlkIjoiMTA3MiIsIkZvbnRTZXR0aW5ncyI6eyIkaWQiOiIxMDczIiwiRm9udFNpemUiOjEwLCJGb250TmFtZSI6IkNhbGlicmkiLCJJc0JvbGQiOmZhbHNlLCJJc0l0YWxpYyI6ZmFsc2UsIklzVW5kZXJsaW5lZCI6ZmFsc2UsIlBhcmVudFN0eWxlIjpudWxsfSwiQXV0b1NpemUiOjAsIkZvcmVncm91bmQiOnsiJGlkIjoiMTA3NCIsIkNvbG9yIjp7IiRpZCI6IjEwNz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wNzYiLCJUb3AiOjAsIkxlZnQiOjAsIlJpZ2h0IjowLCJCb3R0b20iOjB9LCJQYWRkaW5nIjp7IiRpZCI6IjEwNzciLCJUb3AiOjAsIkxlZnQiOjAsIlJpZ2h0IjowLCJCb3R0b20iOjB9LCJCYWNrZ3JvdW5kIjp7IiRpZCI6IjEwNzgiLCJDb2xvciI6eyIkaWQiOiIxMDc5IiwiQSI6ODksIlIiOjAsIkciOjAsIkIiOjB9fSwiSXNWaXNpYmxlIjp0cnVlLCJXaWR0aCI6MC4wLCJIZWlnaHQiOjAuMCwiQm9yZGVyU3R5bGUiOnsiJGlkIjoiMTA4MCIsIkxpbmVDb2xvciI6bnVsbCwiTGluZVdlaWdodCI6MC4wLCJMaW5lVHlwZSI6MCwiUGFyZW50U3R5bGUiOm51bGx9LCJQYXJlbnRTdHlsZSI6bnVsbH0sIkR1cmF0aW9uU3R5bGUiOnsiJGlkIjoiMTA4MSIsIkZvbnRTZXR0aW5ncyI6eyIkaWQiOiIxMDgyIiwiRm9udFNpemUiOjgsIkZvbnROYW1lIjoiQ2FsaWJyaSIsIklzQm9sZCI6ZmFsc2UsIklzSXRhbGljIjpmYWxzZSwiSXNVbmRlcmxpbmVkIjpmYWxzZSwiUGFyZW50U3R5bGUiOm51bGx9LCJBdXRvU2l6ZSI6MCwiRm9yZWdyb3VuZCI6eyIkaWQiOiIxMDgzIiwiQ29sb3IiOnsiJGlkIjoiMTA4NCIsIkEiOjI1NSwiUiI6MTY1LCJHIjoxODEsIkIiOjE0Nn19LCJNYXhXaWR0aCI6MjAwLjAsIk1heEhlaWdodCI6IkluZmluaXR5IiwiU21hcnRGb3JlZ3JvdW5kSXNBY3RpdmUiOmZhbHNlLCJIb3Jpem9udGFsQWxpZ25tZW50IjowLCJWZXJ0aWNhbEFsaWdubWVudCI6MCwiU21hcnRGb3JlZ3JvdW5kIjpudWxsLCJCYWNrZ3JvdW5kRmlsbFR5cGUiOjAsIk1hcmdpbiI6eyIkaWQiOiIxMDg1IiwiVG9wIjowLCJMZWZ0IjowLCJSaWdodCI6MCwiQm90dG9tIjowfSwiUGFkZGluZyI6eyIkaWQiOiIxMDg2IiwiVG9wIjowLCJMZWZ0IjowLCJSaWdodCI6MCwiQm90dG9tIjowfSwiQmFja2dyb3VuZCI6eyIkaWQiOiIxMDg3IiwiQ29sb3IiOnsiJGlkIjoiMTA4OCIsIkEiOjAsIlIiOjI1NSwiRyI6MjU1LCJCIjoyNTV9fSwiSXNWaXNpYmxlIjp0cnVlLCJXaWR0aCI6MC4wLCJIZWlnaHQiOjAuMCwiQm9yZGVyU3R5bGUiOnsiJGlkIjoiMTA4OSIsIkxpbmVDb2xvciI6bnVsbCwiTGluZVdlaWdodCI6MC4wLCJMaW5lVHlwZSI6MCwiUGFyZW50U3R5bGUiOm51bGx9LCJQYXJlbnRTdHlsZSI6bnVsbH0sIkhvcml6b250YWxDb25uZWN0b3JTdHlsZSI6eyIkaWQiOiIxMDkwIiwiTGluZUNvbG9yIjp7IiRpZCI6IjEwOTEiLCIkdHlwZSI6Ik5MUkUuQ29tbW9uLkRvbS5Tb2xpZENvbG9yQnJ1c2gsIE5MUkUuQ29tbW9uIiwiQ29sb3IiOnsiJGlkIjoiMTA5MiIsIkEiOjI1NSwiUiI6MjA0LCJHIjoyMDQsIkIiOjIwNH19LCJMaW5lV2VpZ2h0IjoxLjAsIkxpbmVUeXBlIjowLCJQYXJlbnRTdHlsZSI6bnVsbH0sIlZlcnRpY2FsQ29ubmVjdG9yU3R5bGUiOnsiJGlkIjoiMTA5MyIsIkxpbmVDb2xvciI6eyIkaWQiOiIxMDk0IiwiJHR5cGUiOiJOTFJFLkNvbW1vbi5Eb20uU29saWRDb2xvckJydXNoLCBOTFJFLkNvbW1vbiIsIkNvbG9yIjp7IiRpZCI6IjEwOTUiLCJBIjoyNTUsIlIiOjIwNCwiRyI6MjA0LCJCIjoyMDR9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MywiSXNCZWxvd1RpbWViYW5kIjp0cnVlLCJQZXJjZW50YWdlQ29tcGxldGVTaGFwZU9wYWNpdHkiOjM1LCJTaGFwZVN0eWxlIjp7IiRpZCI6IjEwOTYiLCJNYXJnaW4iOnsiJGlkIjoiMTA5NyIsIlRvcCI6MCwiTGVmdCI6NCwiUmlnaHQiOjQsIkJvdHRvbSI6MH0sIlBhZGRpbmciOnsiJGlkIjoiMTA5OCIsIlRvcCI6MCwiTGVmdCI6MCwiUmlnaHQiOjAsIkJvdHRvbSI6MH0sIkJhY2tncm91bmQiOnsiJGlkIjoiMTA5OSIsIkNvbG9yIjp7IiRpZCI6IjExMDAiLCJBIjoyNTUsIlIiOjY4LCJHIjo4NCwiQiI6MTA2fX0sIklzVmlzaWJsZSI6dHJ1ZSwiV2lkdGgiOjAuMCwiSGVpZ2h0IjoxMC4wLCJCb3JkZXJTdHlsZSI6eyIkaWQiOiIxMTAxIiwiTGluZUNvbG9yIjp7IiRpZCI6IjExMDIiLCIkdHlwZSI6Ik5MUkUuQ29tbW9uLkRvbS5Tb2xpZENvbG9yQnJ1c2gsIE5MUkUuQ29tbW9uIiwiQ29sb3IiOnsiJGlkIjoiMTEwMyIsIkEiOjI1NSwiUiI6MjU1LCJHIjowLCJCIjowfX0sIkxpbmVXZWlnaHQiOjAuMCwiTGluZVR5cGUiOjAsIlBhcmVudFN0eWxlIjpudWxsfSwiUGFyZW50U3R5bGUiOm51bGx9LCJUaXRsZVN0eWxlIjp7IiRpZCI6IjExMDQiLCJGb250U2V0dGluZ3MiOnsiJGlkIjoiMTEwNSIsIkZvbnRTaXplIjoxMCwiRm9udE5hbWUiOiJDb3JiZWwiLCJJc0JvbGQiOnRydWUsIklzSXRhbGljIjpmYWxzZSwiSXNVbmRlcmxpbmVkIjpmYWxzZSwiUGFyZW50U3R5bGUiOm51bGx9LCJBdXRvU2l6ZSI6MCwiRm9yZWdyb3VuZCI6eyIkaWQiOiIxMTA2IiwiQ29sb3IiOnsiJGlkIjoiMTEwNyIsIkEiOjI1NSwiUiI6MCwiRyI6MCwiQiI6MH19LCJNYXhXaWR0aCI6ODcyLjcyNzI3MjcyNzI3Mjc1LCJNYXhIZWlnaHQiOiJJbmZpbml0eSIsIlNtYXJ0Rm9yZWdyb3VuZElzQWN0aXZlIjpmYWxzZSwiSG9yaXpvbnRhbEFsaWdubWVudCI6MCwiVmVydGljYWxBbGlnbm1lbnQiOjAsIlNtYXJ0Rm9yZWdyb3VuZCI6bnVsbCwiQmFja2dyb3VuZEZpbGxUeXBlIjowLCJNYXJnaW4iOnsiJGlkIjoiMTEwOCIsIlRvcCI6MCwiTGVmdCI6MCwiUmlnaHQiOjAsIkJvdHRvbSI6MH0sIlBhZGRpbmciOnsiJGlkIjoiMTEwOSIsIlRvcCI6MCwiTGVmdCI6MCwiUmlnaHQiOjAsIkJvdHRvbSI6MH0sIkJhY2tncm91bmQiOnsiJGlkIjoiMTExMCIsIkNvbG9yIjp7IiRpZCI6IjExMTEiLCJBIjowLCJSIjoyNTUsIkciOjI1NSwiQiI6MjU1fX0sIklzVmlzaWJsZSI6dHJ1ZSwiV2lkdGgiOjAuMCwiSGVpZ2h0IjowLjAsIkJvcmRlclN0eWxlIjp7IiRpZCI6IjExMTIiLCJMaW5lQ29sb3IiOm51bGwsIkxpbmVXZWlnaHQiOjAuMCwiTGluZVR5cGUiOjAsIlBhcmVudFN0eWxlIjpudWxsfSwiUGFyZW50U3R5bGUiOm51bGx9LCJEYXRlU3R5bGUiOnsiJGlkIjoiMTExMyIsIkZvbnRTZXR0aW5ncyI6eyIkaWQiOiIxMTE0IiwiRm9udFNpemUiOjgsIkZvbnROYW1lIjoiQ2FsaWJyaSIsIklzQm9sZCI6ZmFsc2UsIklzSXRhbGljIjpmYWxzZSwiSXNVbmRlcmxpbmVkIjpmYWxzZSwiUGFyZW50U3R5bGUiOm51bGx9LCJBdXRvU2l6ZSI6MCwiRm9yZWdyb3VuZCI6eyIkaWQiOiIxMTE1IiwiQ29sb3IiOnsiJGlkIjoiMTExNiIsIkEiOjI1NSwiUiI6MTY1LCJHIjoxODEsIkIiOjE0Nn19LCJNYXhXaWR0aCI6MjAwLjAsIk1heEhlaWdodCI6IkluZmluaXR5IiwiU21hcnRGb3JlZ3JvdW5kSXNBY3RpdmUiOmZhbHNlLCJIb3Jpem9udGFsQWxpZ25tZW50IjoxLCJWZXJ0aWNhbEFsaWdubWVudCI6MCwiU21hcnRGb3JlZ3JvdW5kIjpudWxsLCJCYWNrZ3JvdW5kRmlsbFR5cGUiOjAsIk1hcmdpbiI6eyIkaWQiOiIxMTE3IiwiVG9wIjowLCJMZWZ0IjowLCJSaWdodCI6MCwiQm90dG9tIjowfSwiUGFkZGluZyI6eyIkaWQiOiIxMTE4IiwiVG9wIjowLCJMZWZ0IjowLCJSaWdodCI6MCwiQm90dG9tIjowfSwiQmFja2dyb3VuZCI6eyIkaWQiOiIxMTE5IiwiQ29sb3IiOnsiJGlkIjoiMTEyMCIsIkEiOjAsIlIiOjI1NSwiRyI6MjU1LCJCIjoyNTV9fSwiSXNWaXNpYmxlIjp0cnVlLCJXaWR0aCI6MC4wLCJIZWlnaHQiOjAuMCwiQm9yZGVyU3R5bGUiOnsiJGlkIjoiMTEyMSIsIkxpbmVDb2xvciI6bnVsbCwiTGluZVdlaWdodCI6MC4wLCJMaW5lVHlwZSI6MCwiUGFyZW50U3R5bGUiOm51bGx9LCJQYXJlbnRTdHlsZSI6bnVsbH0sIkRhdGVGb3JtYXQiOnsiJGlkIjoiMTEy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IzIiwiRm9ybWF0IjowLCJJc1Zpc2libGUiOmZhbHNlLCJMYXN0S25vd25WaXNpYmlsaXR5U3RhdGUiOmZhbHNlfSwiSXNWaXNpYmxlIjp0cnVlLCJQYXJlbnRTdHlsZSI6bnVsbH0sIkluZGV4IjoxOSwiU21hcnREdXJhdGlvbkFjdGl2YXRlZCI6ZmFsc2UsIkRhdGVGb3JtYXQiOnsiJHJlZiI6IjExMjIifSwiV2Vla051bWJlcmluZyI6eyIkaWQiOiIxMTI0IiwiRm9ybWF0IjowLCJJc1Zpc2libGUiOmZhbHNlLCJMYXN0S25vd25WaXNpYmlsaXR5U3RhdGUiOmZhbHNlfSwiSWQiOiIyZGI3YTRmMi02NDMzLTRiYTctYTY0Yy00NjJjYTgzZTMwNGUiLCJJbXBvcnRJZCI6IjEiLCJUaXRsZSI6IkRldmVsb3AgYW5kIGl0ZXJhdGUgZnJhbWV3b3JrIG91dGxpbmUiLCJOb3RlIjpudWxsLCJIeXBlcmxpbmsiOnsiJGlkIjoiMTEyNSIsIkFkZHJlc3MiOiIiLCJTdWJBZGRyZXNzIjoiIn0sIklzQ2hhbmdlZCI6ZmFsc2UsIklzTmV3IjpmYWxzZX19XSwiTWlsZXN0b25lcyI6W119LHsiJGlkIjoiMTEyNiIsIklkIjoiNTdkZmQ5OTMtMDE3MS00MDIxLTk3ZGYtOWZhNzU1Mjk2MjJjIiwiSW5kZXgiOjQsIkhlYWRlclRleHQiOiJEZXZlbG9wbWVudDogUGVyc29uYSBwcm90b3R5cGUiLCJTdHlsZSI6eyIkaWQiOiIxMTI3IiwiSGVhZGVyU3R5bGUiOnsiJGlkIjoiMTEyOCIsIlRleHRTdHlsZSI6eyIkaWQiOiIxMTI5IiwiRm9udFNldHRpbmdzIjp7IiRpZCI6IjExMzAiLCJGb250U2l6ZSI6MTIsIkZvbnROYW1lIjoiQ2FsaWJyaSIsIklzQm9sZCI6ZmFsc2UsIklzSXRhbGljIjpmYWxzZSwiSXNVbmRlcmxpbmVkIjpmYWxzZSwiUGFyZW50U3R5bGUiOm51bGx9LCJBdXRvU2l6ZSI6MCwiRm9yZWdyb3VuZCI6eyIkaWQiOiIxMTMxIiwiQ29sb3IiOnsiJGlkIjoiMTEzMiIsIkEiOjI1NSwiUiI6MjEsIkciOjM3LCJCIjo2Nn19LCJNYXhXaWR0aCI6MC4wLCJNYXhIZWlnaHQiOjAuMCwiU21hcnRGb3JlZ3JvdW5kSXNBY3RpdmUiOmZhbHNlLCJIb3Jpem9udGFsQWxpZ25tZW50IjowLCJWZXJ0aWNhbEFsaWdubWVudCI6MCwiU21hcnRGb3JlZ3JvdW5kIjpudWxsLCJCYWNrZ3JvdW5kRmlsbFR5cGUiOjAsIk1hcmdpbiI6eyIkaWQiOiIxMTMzIiwiVG9wIjowLCJMZWZ0IjowLCJSaWdodCI6MCwiQm90dG9tIjowfSwiUGFkZGluZyI6eyIkaWQiOiIxMTM0IiwiVG9wIjowLCJMZWZ0IjowLCJSaWdodCI6MCwiQm90dG9tIjowfSwiQmFja2dyb3VuZCI6bnVsbCwiSXNWaXNpYmxlIjpmYWxzZSwiV2lkdGgiOjAuMCwiSGVpZ2h0IjowLjAsIkJvcmRlclN0eWxlIjpudWxsLCJQYXJlbnRTdHlsZSI6bnVsbH0sIlJlY3RhbmdsZVN0eWxlIjp7IiRpZCI6IjExMzUiLCJNYXJnaW4iOnsiJGlkIjoiMTEzNiIsIlRvcCI6MCwiTGVmdCI6MCwiUmlnaHQiOjAsIkJvdHRvbSI6MH0sIlBhZGRpbmciOnsiJGlkIjoiMTEzNyIsIlRvcCI6MCwiTGVmdCI6MCwiUmlnaHQiOjAsIkJvdHRvbSI6MH0sIkJhY2tncm91bmQiOnsiJGlkIjoiMTEzOCIsIkNvbG9yIjp7IiRpZCI6IjExMzkiLCJBIjoxMjcsIlIiOjY4LCJHIjoxMTQsIkIiOjE5Nn19LCJJc1Zpc2libGUiOmZhbHNlLCJXaWR0aCI6MC4wLCJIZWlnaHQiOjAuMCwiQm9yZGVyU3R5bGUiOnsiJGlkIjoiMTE0MCIsIkxpbmVDb2xvciI6eyIkaWQiOiIxMTQxIiwiJHR5cGUiOiJOTFJFLkNvbW1vbi5Eb20uU29saWRDb2xvckJydXNoLCBOTFJFLkNvbW1vbiIsIkNvbG9yIjp7IiRpZCI6IjExNDIiLCJBIjoyNTUsIlIiOjIxLCJHIjozNywiQiI6NjZ9fSwiTGluZVdlaWdodCI6MC4wLCJMaW5lVHlwZSI6MCwiUGFyZW50U3R5bGUiOm51bGx9LCJQYXJlbnRTdHlsZSI6bnVsbH0sIk1hcmdpbiI6eyIkaWQiOiIxMTQzIiwiVG9wIjowLCJMZWZ0IjowLCJSaWdodCI6MCwiQm90dG9tIjowfSwiUGFkZGluZyI6eyIkaWQiOiIxMTQ0IiwiVG9wIjowLCJMZWZ0IjowLCJSaWdodCI6MCwiQm90dG9tIjowfSwiQmFja2dyb3VuZCI6bnVsbCwiSXNWaXNpYmxlIjp0cnVlLCJXaWR0aCI6MC4wLCJIZWlnaHQiOjAuMCwiQm9yZGVyU3R5bGUiOm51bGwsIlBhcmVudFN0eWxlIjpudWxsfSwiQmFja2dyb3VuZFN0eWxlIjp7IiRpZCI6IjExNDUiLCJNYXJnaW4iOnsiJGlkIjoiMTE0NiIsIlRvcCI6MCwiTGVmdCI6MCwiUmlnaHQiOjAsIkJvdHRvbSI6MH0sIlBhZGRpbmciOnsiJGlkIjoiMTE0NyIsIlRvcCI6MCwiTGVmdCI6MCwiUmlnaHQiOjAsIkJvdHRvbSI6MH0sIkJhY2tncm91bmQiOnsiJGlkIjoiMTE0OCIsIkNvbG9yIjp7IiRpZCI6IjExNDkiLCJBIjozOCwiUiI6NjgsIkciOjExNCwiQiI6MTk2fX0sIklzVmlzaWJsZSI6dHJ1ZSwiV2lkdGgiOjAuMCwiSGVpZ2h0IjowLjAsIkJvcmRlclN0eWxlIjp7IiRpZCI6IjExNTAiLCJMaW5lQ29sb3IiOnsiJGlkIjoiMTE1MSIsIiR0eXBlIjoiTkxSRS5Db21tb24uRG9tLlNvbGlkQ29sb3JCcnVzaCwgTkxSRS5Db21tb24iLCJDb2xvciI6eyIkaWQiOiIxMTUyIiwiQSI6MjU1LCJSIjoyMSwiRyI6MzcsIkIiOjY2fX0sIkxpbmVXZWlnaHQiOjAuMCwiTGluZVR5cGUiOjAsIlBhcmVudFN0eWxlIjpudWxsfSwiUGFyZW50U3R5bGUiOm51bGx9LCJJc0Fib3ZlVGltZWJhbmQiOmZhbHNlLCJNYXJnaW4iOnsiJGlkIjoiMTE1MyIsIlRvcCI6MCwiTGVmdCI6MCwiUmlnaHQiOjAsIkJvdHRvbSI6MH0sIlBhZGRpbmciOnsiJGlkIjoiMTE1NCIsIlRvcCI6MCwiTGVmdCI6MCwiUmlnaHQiOjAsIkJvdHRvbSI6MH0sIklzVmlzaWJsZSI6dHJ1ZSwiV2lkdGgiOjAuMCwiSGVpZ2h0IjowLjAsIkJvcmRlclN0eWxlIjpudWxsLCJQYXJlbnRTdHlsZSI6bnVsbH0sIlRhc2tzIjpbeyIkaWQiOiIxMTU1IiwiX2F0dGFjaGVkTWlsZXN0b25lcyI6W10sIlRhc2tEZWZpbml0aW9uIjp7IiRpZCI6IjExNTYiLCJHcm91cE5hbWUiOm51bGwsIlN0YXJ0RGF0ZSI6IjIwMjEtMDEtMTVUMDA6MDA6MDAiLCJFbmREYXRlIjoiMjAyMS0wMS0yOVQyMzo1OTowMCIsIlBlcmNlbnRhZ2VDb21wbGV0ZSI6bnVsbCwiU3R5bGUiOnsiJGlkIjoiMTE1NyIsIlNoYXBlIjowLCJTaGFwZVRoaWNrbmVzcyI6MCwiRHVyYXRpb25Gb3JtYXQiOjEzLCJJbmNsdWRlTm9uV29ya2luZ0RheXNJbkR1cmF0aW9uIjpmYWxzZSwiUGVyY2VudGFnZUNvbXBsZXRlU3R5bGUiOnsiJGlkIjoiMTE1OCIsIkZvbnRTZXR0aW5ncyI6eyIkaWQiOiIxMTU5IiwiRm9udFNpemUiOjEwLCJGb250TmFtZSI6IkNhbGlicmkiLCJJc0JvbGQiOmZhbHNlLCJJc0l0YWxpYyI6ZmFsc2UsIklzVW5kZXJsaW5lZCI6ZmFsc2UsIlBhcmVudFN0eWxlIjpudWxsfSwiQXV0b1NpemUiOjAsIkZvcmVncm91bmQiOnsiJGlkIjoiMTE2MCIsIkNvbG9yIjp7IiRpZCI6IjExNj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NjIiLCJUb3AiOjAsIkxlZnQiOjAsIlJpZ2h0IjowLCJCb3R0b20iOjB9LCJQYWRkaW5nIjp7IiRpZCI6IjExNjMiLCJUb3AiOjAsIkxlZnQiOjAsIlJpZ2h0IjowLCJCb3R0b20iOjB9LCJCYWNrZ3JvdW5kIjp7IiRpZCI6IjExNjQiLCJDb2xvciI6eyIkaWQiOiIxMTY1IiwiQSI6ODksIlIiOjAsIkciOjAsIkIiOjB9fSwiSXNWaXNpYmxlIjp0cnVlLCJXaWR0aCI6MC4wLCJIZWlnaHQiOjAuMCwiQm9yZGVyU3R5bGUiOnsiJGlkIjoiMTE2NiIsIkxpbmVDb2xvciI6bnVsbCwiTGluZVdlaWdodCI6MC4wLCJMaW5lVHlwZSI6MCwiUGFyZW50U3R5bGUiOm51bGx9LCJQYXJlbnRTdHlsZSI6bnVsbH0sIkR1cmF0aW9uU3R5bGUiOnsiJGlkIjoiMTE2NyIsIkZvbnRTZXR0aW5ncyI6eyIkaWQiOiIxMTY4IiwiRm9udFNpemUiOjgsIkZvbnROYW1lIjoiQ2FsaWJyaSIsIklzQm9sZCI6ZmFsc2UsIklzSXRhbGljIjpmYWxzZSwiSXNVbmRlcmxpbmVkIjpmYWxzZSwiUGFyZW50U3R5bGUiOm51bGx9LCJBdXRvU2l6ZSI6MCwiRm9yZWdyb3VuZCI6eyIkaWQiOiIxMTY5IiwiQ29sb3IiOnsiJGlkIjoiMTE3MCIsIkEiOjI1NSwiUiI6MTY1LCJHIjoxODEsIkIiOjE0Nn19LCJNYXhXaWR0aCI6MjAwLjAsIk1heEhlaWdodCI6IkluZmluaXR5IiwiU21hcnRGb3JlZ3JvdW5kSXNBY3RpdmUiOmZhbHNlLCJIb3Jpem9udGFsQWxpZ25tZW50IjowLCJWZXJ0aWNhbEFsaWdubWVudCI6MCwiU21hcnRGb3JlZ3JvdW5kIjpudWxsLCJCYWNrZ3JvdW5kRmlsbFR5cGUiOjAsIk1hcmdpbiI6eyIkaWQiOiIxMTcxIiwiVG9wIjowLCJMZWZ0IjowLCJSaWdodCI6MCwiQm90dG9tIjowfSwiUGFkZGluZyI6eyIkaWQiOiIxMTcyIiwiVG9wIjowLCJMZWZ0IjowLCJSaWdodCI6MCwiQm90dG9tIjowfSwiQmFja2dyb3VuZCI6eyIkaWQiOiIxMTczIiwiQ29sb3IiOnsiJGlkIjoiMTE3NCIsIkEiOjAsIlIiOjI1NSwiRyI6MjU1LCJCIjoyNTV9fSwiSXNWaXNpYmxlIjp0cnVlLCJXaWR0aCI6MC4wLCJIZWlnaHQiOjAuMCwiQm9yZGVyU3R5bGUiOnsiJGlkIjoiMTE3NSIsIkxpbmVDb2xvciI6bnVsbCwiTGluZVdlaWdodCI6MC4wLCJMaW5lVHlwZSI6MCwiUGFyZW50U3R5bGUiOm51bGx9LCJQYXJlbnRTdHlsZSI6bnVsbH0sIkhvcml6b250YWxDb25uZWN0b3JTdHlsZSI6eyIkaWQiOiIxMTc2IiwiTGluZUNvbG9yIjp7IiRpZCI6IjExNzciLCIkdHlwZSI6Ik5MUkUuQ29tbW9uLkRvbS5Tb2xpZENvbG9yQnJ1c2gsIE5MUkUuQ29tbW9uIiwiQ29sb3IiOnsiJGlkIjoiMTE3OCIsIkEiOjI1NSwiUiI6MjA0LCJHIjoyMDQsIkIiOjIwNH19LCJMaW5lV2VpZ2h0IjoxLjAsIkxpbmVUeXBlIjowLCJQYXJlbnRTdHlsZSI6bnVsbH0sIlZlcnRpY2FsQ29ubmVjdG9yU3R5bGUiOnsiJGlkIjoiMTE3OSIsIkxpbmVDb2xvciI6eyIkaWQiOiIxMTgwIiwiJHR5cGUiOiJOTFJFLkNvbW1vbi5Eb20uU29saWRDb2xvckJydXNoLCBOTFJFLkNvbW1vbiIsIkNvbG9yIjp7IiRpZCI6IjExODEiLCJBIjoyNTUsIlIiOjIwNCwiRyI6MjA0LCJCIjoyMDR9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MywiSXNCZWxvd1RpbWViYW5kIjp0cnVlLCJQZXJjZW50YWdlQ29tcGxldGVTaGFwZU9wYWNpdHkiOjM1LCJTaGFwZVN0eWxlIjp7IiRpZCI6IjExODIiLCJNYXJnaW4iOnsiJGlkIjoiMTE4MyIsIlRvcCI6MCwiTGVmdCI6NCwiUmlnaHQiOjQsIkJvdHRvbSI6MH0sIlBhZGRpbmciOnsiJGlkIjoiMTE4NCIsIlRvcCI6MCwiTGVmdCI6MCwiUmlnaHQiOjAsIkJvdHRvbSI6MH0sIkJhY2tncm91bmQiOnsiJGlkIjoiMTE4NSIsIkNvbG9yIjp7IiRpZCI6IjExODYiLCJBIjoyNTUsIlIiOjY4LCJHIjoxMTQsIkIiOjE5Nn19LCJJc1Zpc2libGUiOnRydWUsIldpZHRoIjowLjAsIkhlaWdodCI6MTAuMCwiQm9yZGVyU3R5bGUiOnsiJGlkIjoiMTE4NyIsIkxpbmVDb2xvciI6eyIkaWQiOiIxMTg4IiwiJHR5cGUiOiJOTFJFLkNvbW1vbi5Eb20uU29saWRDb2xvckJydXNoLCBOTFJFLkNvbW1vbiIsIkNvbG9yIjp7IiRpZCI6IjExODkiLCJBIjoyNTUsIlIiOjI1NSwiRyI6MCwiQiI6MH19LCJMaW5lV2VpZ2h0IjowLjAsIkxpbmVUeXBlIjowLCJQYXJlbnRTdHlsZSI6bnVsbH0sIlBhcmVudFN0eWxlIjpudWxsfSwiVGl0bGVTdHlsZSI6eyIkaWQiOiIxMTkwIiwiRm9udFNldHRpbmdzIjp7IiRpZCI6IjExOTEiLCJGb250U2l6ZSI6MTAsIkZvbnROYW1lIjoiQ29yYmVsIiwiSXNCb2xkIjp0cnVlLCJJc0l0YWxpYyI6ZmFsc2UsIklzVW5kZXJsaW5lZCI6ZmFsc2UsIlBhcmVudFN0eWxlIjpudWxsfSwiQXV0b1NpemUiOjAsIkZvcmVncm91bmQiOnsiJGlkIjoiMTE5MiIsIkNvbG9yIjp7IiRpZCI6IjExOTMiLCJBIjoyNTUsIlIiOjAsIkciOjAsIkIiOjB9fSwiTWF4V2lkdGgiOjg3Mi43MjcyNzI3MjcyNzI3NS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pZCI6IjExOTYiLCJDb2xvciI6eyIkaWQiOiIxMTk3IiwiQSI6MCwiUiI6MjU1LCJHIjoyNTUsIkIiOjI1NX19LCJJc1Zpc2libGUiOnRydWUsIldpZHRoIjowLjAsIkhlaWdodCI6MC4wLCJCb3JkZXJTdHlsZSI6eyIkaWQiOiIxMTk4IiwiTGluZUNvbG9yIjpudWxsLCJMaW5lV2VpZ2h0IjowLjAsIkxpbmVUeXBlIjowLCJQYXJlbnRTdHlsZSI6bnVsbH0sIlBhcmVudFN0eWxlIjpudWxsfSwiRGF0ZVN0eWxlIjp7IiRpZCI6IjExOTkiLCJGb250U2V0dGluZ3MiOnsiJGlkIjoiMTIwMCIsIkZvbnRTaXplIjo4LCJGb250TmFtZSI6IkNhbGlicmkiLCJJc0JvbGQiOmZhbHNlLCJJc0l0YWxpYyI6ZmFsc2UsIklzVW5kZXJsaW5lZCI6ZmFsc2UsIlBhcmVudFN0eWxlIjpudWxsfSwiQXV0b1NpemUiOjAsIkZvcmVncm91bmQiOnsiJGlkIjoiMTIwMSIsIkNvbG9yIjp7IiRpZCI6IjEyMDIiLCJBIjoyNTUsIlIiOjE2NSwiRyI6MTgxLCJCIjoxNDZ9fSwiTWF4V2lkdGgiOjIwMC4wLCJNYXhIZWlnaHQiOiJJbmZpbml0eSIsIlNtYXJ0Rm9yZWdyb3VuZElzQWN0aXZlIjpmYWxzZSwiSG9yaXpvbnRhbEFsaWdubWVudCI6MSwiVmVydGljYWxBbGlnbm1lbnQiOjAsIlNtYXJ0Rm9yZWdyb3VuZCI6bnVsbCwiQmFja2dyb3VuZEZpbGxUeXBlIjowLCJNYXJnaW4iOnsiJGlkIjoiMTIwMyIsIlRvcCI6MCwiTGVmdCI6MCwiUmlnaHQiOjAsIkJvdHRvbSI6MH0sIlBhZGRpbmciOnsiJGlkIjoiMTIwNCIsIlRvcCI6MCwiTGVmdCI6MCwiUmlnaHQiOjAsIkJvdHRvbSI6MH0sIkJhY2tncm91bmQiOnsiJGlkIjoiMTIwNSIsIkNvbG9yIjp7IiRpZCI6IjEyMDYiLCJBIjowLCJSIjoyNTUsIkciOjI1NSwiQiI6MjU1fX0sIklzVmlzaWJsZSI6dHJ1ZSwiV2lkdGgiOjAuMCwiSGVpZ2h0IjowLjAsIkJvcmRlclN0eWxlIjp7IiRpZCI6IjEyMDciLCJMaW5lQ29sb3IiOm51bGwsIkxpbmVXZWlnaHQiOjAuMCwiTGluZVR5cGUiOjAsIlBhcmVudFN0eWxlIjpudWxsfSwiUGFyZW50U3R5bGUiOm51bGx9LCJEYXRlRm9ybWF0Ijp7IiRpZCI6IjEyM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wOSIsIkZvcm1hdCI6MCwiSXNWaXNpYmxlIjpmYWxzZSwiTGFzdEtub3duVmlzaWJpbGl0eVN0YXRlIjpmYWxzZX0sIklzVmlzaWJsZSI6dHJ1ZSwiUGFyZW50U3R5bGUiOm51bGx9LCJJbmRleCI6MjAsIlNtYXJ0RHVyYXRpb25BY3RpdmF0ZWQiOmZhbHNlLCJEYXRlRm9ybWF0Ijp7IiRyZWYiOiIxMjA4In0sIldlZWtOdW1iZXJpbmciOnsiJGlkIjoiMTIxMCIsIkZvcm1hdCI6MCwiSXNWaXNpYmxlIjpmYWxzZSwiTGFzdEtub3duVmlzaWJpbGl0eVN0YXRlIjpmYWxzZX0sIklkIjoiMDVjYjhkOTgtZjE5My00MjQ3LWFhOTgtYTE2YTljZmEzYWY0IiwiSW1wb3J0SWQiOiIxIiwiVGl0bGUiOiJEZXZlbG9wIGFuZCBpdGVyYXRlIGRlbGl2ZXJhYmxlcyIsIk5vdGUiOm51bGwsIkh5cGVybGluayI6eyIkaWQiOiIxMjExIiwiQWRkcmVzcyI6IiIsIlN1YkFkZHJlc3MiOiIifSwiSXNDaGFuZ2VkIjpmYWxzZSwiSXNOZXciOmZhbHNlfX1dLCJNaWxlc3RvbmVzIjpbXX0seyIkaWQiOiIxMjEyIiwiSWQiOiJiNjhkNjgxYi05ODc5LTQwMTAtYmMwNy1kYmQ3OTRhY2E2ZmEiLCJJbmRleCI6NSwiSGVhZGVyVGV4dCI6IkZpbmFsaXplIiwiU3R5bGUiOnsiJGlkIjoiMTIxMyIsIkhlYWRlclN0eWxlIjp7IiRpZCI6IjEyMTQiLCJUZXh0U3R5bGUiOnsiJGlkIjoiMTIxNSIsIkZvbnRTZXR0aW5ncyI6eyIkaWQiOiIxMjE2IiwiRm9udFNpemUiOjEyLCJGb250TmFtZSI6IkNhbGlicmkiLCJJc0JvbGQiOmZhbHNlLCJJc0l0YWxpYyI6ZmFsc2UsIklzVW5kZXJsaW5lZCI6ZmFsc2UsIlBhcmVudFN0eWxlIjpudWxsfSwiQXV0b1NpemUiOjAsIkZvcmVncm91bmQiOnsiJGlkIjoiMTIxNyIsIkNvbG9yIjp7IiRpZCI6IjEyMTgiLCJBIjoyNTUsIlIiOjg4LCJHIjozOSwiQiI6N319LCJNYXhXaWR0aCI6MC4wLCJNYXhIZWlnaHQiOjAuMCwiU21hcnRGb3JlZ3JvdW5kSXNBY3RpdmUiOmZhbHNlLCJIb3Jpem9udGFsQWxpZ25tZW50IjowLCJWZXJ0aWNhbEFsaWdubWVudCI6MCwiU21hcnRGb3JlZ3JvdW5kIjpudWxsLCJCYWNrZ3JvdW5kRmlsbFR5cGUiOjAsIk1hcmdpbiI6eyIkaWQiOiIxMjE5IiwiVG9wIjowLCJMZWZ0IjowLCJSaWdodCI6MCwiQm90dG9tIjowfSwiUGFkZGluZyI6eyIkaWQiOiIxMjIwIiwiVG9wIjowLCJMZWZ0IjowLCJSaWdodCI6MCwiQm90dG9tIjowfSwiQmFja2dyb3VuZCI6bnVsbCwiSXNWaXNpYmxlIjpmYWxzZSwiV2lkdGgiOjAuMCwiSGVpZ2h0IjowLjAsIkJvcmRlclN0eWxlIjpudWxsLCJQYXJlbnRTdHlsZSI6bnVsbH0sIlJlY3RhbmdsZVN0eWxlIjp7IiRpZCI6IjEyMjEiLCJNYXJnaW4iOnsiJGlkIjoiMTIyMiIsIlRvcCI6MCwiTGVmdCI6MCwiUmlnaHQiOjAsIkJvdHRvbSI6MH0sIlBhZGRpbmciOnsiJGlkIjoiMTIyMyIsIlRvcCI6MCwiTGVmdCI6MCwiUmlnaHQiOjAsIkJvdHRvbSI6MH0sIkJhY2tncm91bmQiOnsiJGlkIjoiMTIyNCIsIkNvbG9yIjp7IiRpZCI6IjEyMjUiLCJBIjoxMjcsIlIiOjIzNywiRyI6MTI1LCJCIjo0OX19LCJJc1Zpc2libGUiOmZhbHNlLCJXaWR0aCI6MC4wLCJIZWlnaHQiOjAuMCwiQm9yZGVyU3R5bGUiOnsiJGlkIjoiMTIyNiIsIkxpbmVDb2xvciI6eyIkaWQiOiIxMjI3IiwiJHR5cGUiOiJOTFJFLkNvbW1vbi5Eb20uU29saWRDb2xvckJydXNoLCBOTFJFLkNvbW1vbiIsIkNvbG9yIjp7IiRpZCI6IjEyMjgiLCJBIjoyNTUsIlIiOjg4LCJHIjozOSwiQiI6N319LCJMaW5lV2VpZ2h0IjowLjAsIkxpbmVUeXBlIjowLCJQYXJlbnRTdHlsZSI6bnVsbH0sIlBhcmVudFN0eWxlIjpudWxsfSwiTWFyZ2luIjp7IiRpZCI6IjEyMjkiLCJUb3AiOjAsIkxlZnQiOjAsIlJpZ2h0IjowLCJCb3R0b20iOjB9LCJQYWRkaW5nIjp7IiRpZCI6IjEyMzAiLCJUb3AiOjAsIkxlZnQiOjAsIlJpZ2h0IjowLCJCb3R0b20iOjB9LCJCYWNrZ3JvdW5kIjpudWxsLCJJc1Zpc2libGUiOnRydWUsIldpZHRoIjowLjAsIkhlaWdodCI6MC4wLCJCb3JkZXJTdHlsZSI6bnVsbCwiUGFyZW50U3R5bGUiOm51bGx9LCJCYWNrZ3JvdW5kU3R5bGUiOnsiJGlkIjoiMTIzMSIsIk1hcmdpbiI6eyIkaWQiOiIxMjMyIiwiVG9wIjowLCJMZWZ0IjowLCJSaWdodCI6MCwiQm90dG9tIjowfSwiUGFkZGluZyI6eyIkaWQiOiIxMjMzIiwiVG9wIjowLCJMZWZ0IjowLCJSaWdodCI6MCwiQm90dG9tIjowfSwiQmFja2dyb3VuZCI6eyIkaWQiOiIxMjM0IiwiQ29sb3IiOnsiJGlkIjoiMTIzNSIsIkEiOjM4LCJSIjoyMzcsIkciOjEyNSwiQiI6NDl9fSwiSXNWaXNpYmxlIjp0cnVlLCJXaWR0aCI6MC4wLCJIZWlnaHQiOjAuMCwiQm9yZGVyU3R5bGUiOnsiJGlkIjoiMTIzNiIsIkxpbmVDb2xvciI6eyIkaWQiOiIxMjM3IiwiJHR5cGUiOiJOTFJFLkNvbW1vbi5Eb20uU29saWRDb2xvckJydXNoLCBOTFJFLkNvbW1vbiIsIkNvbG9yIjp7IiRpZCI6IjEyMzgiLCJBIjoyNTUsIlIiOjg4LCJHIjozOSwiQiI6N319LCJMaW5lV2VpZ2h0IjowLjAsIkxpbmVUeXBlIjowLCJQYXJlbnRTdHlsZSI6bnVsbH0sIlBhcmVudFN0eWxlIjpudWxsfSwiSXNBYm92ZVRpbWViYW5kIjpmYWxzZSwiTWFyZ2luIjp7IiRpZCI6IjEyMzkiLCJUb3AiOjAsIkxlZnQiOjAsIlJpZ2h0IjowLCJCb3R0b20iOjB9LCJQYWRkaW5nIjp7IiRpZCI6IjEyNDAiLCJUb3AiOjAsIkxlZnQiOjAsIlJpZ2h0IjowLCJCb3R0b20iOjB9LCJJc1Zpc2libGUiOnRydWUsIldpZHRoIjowLjAsIkhlaWdodCI6MC4wLCJCb3JkZXJTdHlsZSI6bnVsbCwiUGFyZW50U3R5bGUiOm51bGx9LCJUYXNrcyI6W3siJGlkIjoiMTI0MSIsIl9hdHRhY2hlZE1pbGVzdG9uZXMiOltdLCJUYXNrRGVmaW5pdGlvbiI6eyIkaWQiOiIxMjQyIiwiR3JvdXBOYW1lIjpudWxsLCJTdGFydERhdGUiOiIyMDIxLTAxLTI1VDAwOjAwOjAwIiwiRW5kRGF0ZSI6IjIwMjEtMDEtMjlUMjM6NTk6MDAiLCJQZXJjZW50YWdlQ29tcGxldGUiOm51bGwsIlN0eWxlIjp7IiRpZCI6IjEyNDMiLCJTaGFwZSI6MCwiU2hhcGVUaGlja25lc3MiOjAsIkR1cmF0aW9uRm9ybWF0IjoxMywiSW5jbHVkZU5vbldvcmtpbmdEYXlzSW5EdXJhdGlvbiI6ZmFsc2UsIlBlcmNlbnRhZ2VDb21wbGV0ZVN0eWxlIjp7IiRpZCI6IjEyNDQiLCJGb250U2V0dGluZ3MiOnsiJGlkIjoiMTI0NSIsIkZvbnRTaXplIjoxMCwiRm9udE5hbWUiOiJDYWxpYnJpIiwiSXNCb2xkIjpmYWxzZSwiSXNJdGFsaWMiOmZhbHNlLCJJc1VuZGVybGluZWQiOmZhbHNlLCJQYXJlbnRTdHlsZSI6bnVsbH0sIkF1dG9TaXplIjowLCJGb3JlZ3JvdW5kIjp7IiRpZCI6IjEyNDYiLCJDb2xvciI6eyIkaWQiOiIxMjQ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jQ4IiwiVG9wIjowLCJMZWZ0IjowLCJSaWdodCI6MCwiQm90dG9tIjowfSwiUGFkZGluZyI6eyIkaWQiOiIxMjQ5IiwiVG9wIjowLCJMZWZ0IjowLCJSaWdodCI6MCwiQm90dG9tIjowfSwiQmFja2dyb3VuZCI6eyIkaWQiOiIxMjUwIiwiQ29sb3IiOnsiJGlkIjoiMTI1MSIsIkEiOjg5LCJSIjowLCJHIjowLCJCIjowfX0sIklzVmlzaWJsZSI6dHJ1ZSwiV2lkdGgiOjAuMCwiSGVpZ2h0IjowLjAsIkJvcmRlclN0eWxlIjp7IiRpZCI6IjEyNTIiLCJMaW5lQ29sb3IiOm51bGwsIkxpbmVXZWlnaHQiOjAuMCwiTGluZVR5cGUiOjAsIlBhcmVudFN0eWxlIjpudWxsfSwiUGFyZW50U3R5bGUiOm51bGx9LCJEdXJhdGlvblN0eWxlIjp7IiRpZCI6IjEyNTMiLCJGb250U2V0dGluZ3MiOnsiJGlkIjoiMTI1NCIsIkZvbnRTaXplIjo4LCJGb250TmFtZSI6IkNhbGlicmkiLCJJc0JvbGQiOmZhbHNlLCJJc0l0YWxpYyI6ZmFsc2UsIklzVW5kZXJsaW5lZCI6ZmFsc2UsIlBhcmVudFN0eWxlIjpudWxsfSwiQXV0b1NpemUiOjAsIkZvcmVncm91bmQiOnsiJGlkIjoiMTI1NSIsIkNvbG9yIjp7IiRpZCI6IjEyNTYiLCJBIjoyNTUsIlIiOjE2NSwiRyI6MTgxLCJCIjoxNDZ9fSwiTWF4V2lkdGgiOjIwMC4wLCJNYXhIZWlnaHQiOiJJbmZpbml0eSIsIlNtYXJ0Rm9yZWdyb3VuZElzQWN0aXZlIjpmYWxzZSwiSG9yaXpvbnRhbEFsaWdubWVudCI6MCwiVmVydGljYWxBbGlnbm1lbnQiOjAsIlNtYXJ0Rm9yZWdyb3VuZCI6bnVsbCwiQmFja2dyb3VuZEZpbGxUeXBlIjowLCJNYXJnaW4iOnsiJGlkIjoiMTI1NyIsIlRvcCI6MCwiTGVmdCI6MCwiUmlnaHQiOjAsIkJvdHRvbSI6MH0sIlBhZGRpbmciOnsiJGlkIjoiMTI1OCIsIlRvcCI6MCwiTGVmdCI6MCwiUmlnaHQiOjAsIkJvdHRvbSI6MH0sIkJhY2tncm91bmQiOnsiJGlkIjoiMTI1OSIsIkNvbG9yIjp7IiRpZCI6IjEyNjAiLCJBIjowLCJSIjoyNTUsIkciOjI1NSwiQiI6MjU1fX0sIklzVmlzaWJsZSI6dHJ1ZSwiV2lkdGgiOjAuMCwiSGVpZ2h0IjowLjAsIkJvcmRlclN0eWxlIjp7IiRpZCI6IjEyNjEiLCJMaW5lQ29sb3IiOm51bGwsIkxpbmVXZWlnaHQiOjAuMCwiTGluZVR5cGUiOjAsIlBhcmVudFN0eWxlIjpudWxsfSwiUGFyZW50U3R5bGUiOm51bGx9LCJIb3Jpem9udGFsQ29ubmVjdG9yU3R5bGUiOnsiJGlkIjoiMTI2MiIsIkxpbmVDb2xvciI6eyIkaWQiOiIxMjYzIiwiJHR5cGUiOiJOTFJFLkNvbW1vbi5Eb20uU29saWRDb2xvckJydXNoLCBOTFJFLkNvbW1vbiIsIkNvbG9yIjp7IiRpZCI6IjEyNjQiLCJBIjoyNTUsIlIiOjIwNCwiRyI6MjA0LCJCIjoyMDR9fSwiTGluZVdlaWdodCI6MS4wLCJMaW5lVHlwZSI6MCwiUGFyZW50U3R5bGUiOm51bGx9LCJWZXJ0aWNhbENvbm5lY3RvclN0eWxlIjp7IiRpZCI6IjEyNjUiLCJMaW5lQ29sb3IiOnsiJGlkIjoiMTI2NiIsIiR0eXBlIjoiTkxSRS5Db21tb24uRG9tLlNvbGlkQ29sb3JCcnVzaCwgTkxSRS5Db21tb24iLCJDb2xvciI6eyIkaWQiOiIxMjY3IiwiQSI6MjU1LCJSIjoyMDQsIkciOjIwNCwiQiI6MjA0fX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MsIklzQmVsb3dUaW1lYmFuZCI6dHJ1ZSwiUGVyY2VudGFnZUNvbXBsZXRlU2hhcGVPcGFjaXR5IjozNSwiU2hhcGVTdHlsZSI6eyIkaWQiOiIxMjY4IiwiTWFyZ2luIjp7IiRpZCI6IjEyNjkiLCJUb3AiOjAsIkxlZnQiOjQsIlJpZ2h0Ijo0LCJCb3R0b20iOjB9LCJQYWRkaW5nIjp7IiRpZCI6IjEyNzAiLCJUb3AiOjAsIkxlZnQiOjAsIlJpZ2h0IjowLCJCb3R0b20iOjB9LCJCYWNrZ3JvdW5kIjp7IiRpZCI6IjEyNzEiLCJDb2xvciI6eyIkaWQiOiIxMjcyIiwiQSI6MjU1LCJSIjoyMzcsIkciOjEyNSwiQiI6NDl9fSwiSXNWaXNpYmxlIjp0cnVlLCJXaWR0aCI6MC4wLCJIZWlnaHQiOjEwLjAsIkJvcmRlclN0eWxlIjp7IiRpZCI6IjEyNzMiLCJMaW5lQ29sb3IiOnsiJGlkIjoiMTI3NCIsIiR0eXBlIjoiTkxSRS5Db21tb24uRG9tLlNvbGlkQ29sb3JCcnVzaCwgTkxSRS5Db21tb24iLCJDb2xvciI6eyIkaWQiOiIxMjc1IiwiQSI6MjU1LCJSIjoyNTUsIkciOjAsIkIiOjB9fSwiTGluZVdlaWdodCI6MC4wLCJMaW5lVHlwZSI6MCwiUGFyZW50U3R5bGUiOm51bGx9LCJQYXJlbnRTdHlsZSI6bnVsbH0sIlRpdGxlU3R5bGUiOnsiJGlkIjoiMTI3NiIsIkZvbnRTZXR0aW5ncyI6eyIkaWQiOiIxMjc3IiwiRm9udFNpemUiOjEwLCJGb250TmFtZSI6IkNvcmJlbCIsIklzQm9sZCI6dHJ1ZSwiSXNJdGFsaWMiOmZhbHNlLCJJc1VuZGVybGluZWQiOmZhbHNlLCJQYXJlbnRTdHlsZSI6bnVsbH0sIkF1dG9TaXplIjowLCJGb3JlZ3JvdW5kIjp7IiRpZCI6IjEyNzgiLCJDb2xvciI6eyIkaWQiOiIxMjc5IiwiQSI6MjU1LCJSIjowLCJHIjowLCJCIjowfX0sIk1heFdpZHRoIjo4NzIuNzI3MjcyNzI3MjcyNzUsIk1heEhlaWdodCI6IkluZmluaXR5IiwiU21hcnRGb3JlZ3JvdW5kSXNBY3RpdmUiOmZhbHNlLCJIb3Jpem9udGFsQWxpZ25tZW50IjowLCJWZXJ0aWNhbEFsaWdubWVudCI6MCwiU21hcnRGb3JlZ3JvdW5kIjpudWxsLCJCYWNrZ3JvdW5kRmlsbFR5cGUiOjAsIk1hcmdpbiI6eyIkaWQiOiIxMjgwIiwiVG9wIjowLCJMZWZ0IjowLCJSaWdodCI6MCwiQm90dG9tIjowfSwiUGFkZGluZyI6eyIkaWQiOiIxMjgxIiwiVG9wIjowLCJMZWZ0IjowLCJSaWdodCI6MCwiQm90dG9tIjowfSwiQmFja2dyb3VuZCI6eyIkaWQiOiIxMjgyIiwiQ29sb3IiOnsiJGlkIjoiMTI4MyIsIkEiOjAsIlIiOjI1NSwiRyI6MjU1LCJCIjoyNTV9fSwiSXNWaXNpYmxlIjp0cnVlLCJXaWR0aCI6MC4wLCJIZWlnaHQiOjAuMCwiQm9yZGVyU3R5bGUiOnsiJGlkIjoiMTI4NCIsIkxpbmVDb2xvciI6bnVsbCwiTGluZVdlaWdodCI6MC4wLCJMaW5lVHlwZSI6MCwiUGFyZW50U3R5bGUiOm51bGx9LCJQYXJlbnRTdHlsZSI6bnVsbH0sIkRhdGVTdHlsZSI6eyIkaWQiOiIxMjg1IiwiRm9udFNldHRpbmdzIjp7IiRpZCI6IjEyODYiLCJGb250U2l6ZSI6OCwiRm9udE5hbWUiOiJDYWxpYnJpIiwiSXNCb2xkIjpmYWxzZSwiSXNJdGFsaWMiOmZhbHNlLCJJc1VuZGVybGluZWQiOmZhbHNlLCJQYXJlbnRTdHlsZSI6bnVsbH0sIkF1dG9TaXplIjowLCJGb3JlZ3JvdW5kIjp7IiRpZCI6IjEyODciLCJDb2xvciI6eyIkaWQiOiIxMjg4IiwiQSI6MjU1LCJSIjoxNjUsIkciOjE4MSwiQiI6MTQ2fX0sIk1heFdpZHRoIjoyMDAuMCwiTWF4SGVpZ2h0IjoiSW5maW5pdHkiLCJTbWFydEZvcmVncm91bmRJc0FjdGl2ZSI6ZmFsc2UsIkhvcml6b250YWxBbGlnbm1lbnQiOjEsIlZlcnRpY2FsQWxpZ25tZW50IjowLCJTbWFydEZvcmVncm91bmQiOm51bGwsIkJhY2tncm91bmRGaWxsVHlwZSI6MCwiTWFyZ2luIjp7IiRpZCI6IjEyODkiLCJUb3AiOjAsIkxlZnQiOjAsIlJpZ2h0IjowLCJCb3R0b20iOjB9LCJQYWRkaW5nIjp7IiRpZCI6IjEyOTAiLCJUb3AiOjAsIkxlZnQiOjAsIlJpZ2h0IjowLCJCb3R0b20iOjB9LCJCYWNrZ3JvdW5kIjp7IiRpZCI6IjEyOTEiLCJDb2xvciI6eyIkaWQiOiIxMjkyIiwiQSI6MCwiUiI6MjU1LCJHIjoyNTUsIkIiOjI1NX19LCJJc1Zpc2libGUiOnRydWUsIldpZHRoIjowLjAsIkhlaWdodCI6MC4wLCJCb3JkZXJTdHlsZSI6eyIkaWQiOiIxMjkzIiwiTGluZUNvbG9yIjpudWxsLCJMaW5lV2VpZ2h0IjowLjAsIkxpbmVUeXBlIjowLCJQYXJlbnRTdHlsZSI6bnVsbH0sIlBhcmVudFN0eWxlIjpudWxsfSwiRGF0ZUZvcm1hdCI6eyIkaWQiOiIxMjk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OTUiLCJGb3JtYXQiOjAsIklzVmlzaWJsZSI6ZmFsc2UsIkxhc3RLbm93blZpc2liaWxpdHlTdGF0ZSI6ZmFsc2V9LCJJc1Zpc2libGUiOnRydWUsIlBhcmVudFN0eWxlIjpudWxsfSwiSW5kZXgiOjI0LCJTbWFydER1cmF0aW9uQWN0aXZhdGVkIjpmYWxzZSwiRGF0ZUZvcm1hdCI6eyIkcmVmIjoiMTI5NCJ9LCJXZWVrTnVtYmVyaW5nIjp7IiRpZCI6IjEyOTYiLCJGb3JtYXQiOjAsIklzVmlzaWJsZSI6ZmFsc2UsIkxhc3RLbm93blZpc2liaWxpdHlTdGF0ZSI6ZmFsc2V9LCJJZCI6IjViYzJlNGI2LTgyNWMtNDJhYS1hZmJjLTQwZWFiNjY0MTcwMCIsIkltcG9ydElkIjoiMSIsIlRpdGxlIjoiUmVzZWFyY2ggYW5kIGRvY3VtZW50YXRpb24gcmV2aWV3IiwiTm90ZSI6bnVsbCwiSHlwZXJsaW5rIjp7IiRpZCI6IjEyOTciLCJBZGRyZXNzIjoiIiwiU3ViQWRkcmVzcyI6IiJ9LCJJc0NoYW5nZWQiOmZhbHNlLCJJc05ldyI6ZmFsc2V9fSx7IiRpZCI6IjEyOTgiLCJfYXR0YWNoZWRNaWxlc3RvbmVzIjpbXSwiVGFza0RlZmluaXRpb24iOnsiJGlkIjoiMTI5OSIsIkdyb3VwTmFtZSI6bnVsbCwiU3RhcnREYXRlIjoiMjAyMS0wMi0wMVQwMDowMDowMCIsIkVuZERhdGUiOiIyMDIxLTAyLTA5VDIzOjU5OjAwIiwiUGVyY2VudGFnZUNvbXBsZXRlIjpudWxsLCJTdHlsZSI6eyIkaWQiOiIxMzAwIiwiU2hhcGUiOjAsIlNoYXBlVGhpY2tuZXNzIjowLCJEdXJhdGlvbkZvcm1hdCI6MTMsIkluY2x1ZGVOb25Xb3JraW5nRGF5c0luRHVyYXRpb24iOmZhbHNlLCJQZXJjZW50YWdlQ29tcGxldGVTdHlsZSI6eyIkaWQiOiIxMzAxIiwiRm9udFNldHRpbmdzIjp7IiRpZCI6IjEzMDIiLCJGb250U2l6ZSI6MTAsIkZvbnROYW1lIjoiQ2FsaWJyaSIsIklzQm9sZCI6ZmFsc2UsIklzSXRhbGljIjpmYWxzZSwiSXNVbmRlcmxpbmVkIjpmYWxzZSwiUGFyZW50U3R5bGUiOm51bGx9LCJBdXRvU2l6ZSI6MCwiRm9yZWdyb3VuZCI6eyIkaWQiOiIxMzAzIiwiQ29sb3IiOnsiJGlkIjoiMTMw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MwNSIsIlRvcCI6MCwiTGVmdCI6MCwiUmlnaHQiOjAsIkJvdHRvbSI6MH0sIlBhZGRpbmciOnsiJGlkIjoiMTMwNiIsIlRvcCI6MCwiTGVmdCI6MCwiUmlnaHQiOjAsIkJvdHRvbSI6MH0sIkJhY2tncm91bmQiOnsiJGlkIjoiMTMwNyIsIkNvbG9yIjp7IiRpZCI6IjEzMDgiLCJBIjo4OSwiUiI6MCwiRyI6MCwiQiI6MH19LCJJc1Zpc2libGUiOnRydWUsIldpZHRoIjowLjAsIkhlaWdodCI6MC4wLCJCb3JkZXJTdHlsZSI6eyIkaWQiOiIxMzA5IiwiTGluZUNvbG9yIjpudWxsLCJMaW5lV2VpZ2h0IjowLjAsIkxpbmVUeXBlIjowLCJQYXJlbnRTdHlsZSI6bnVsbH0sIlBhcmVudFN0eWxlIjpudWxsfSwiRHVyYXRpb25TdHlsZSI6eyIkaWQiOiIxMzEwIiwiRm9udFNldHRpbmdzIjp7IiRpZCI6IjEzMTEiLCJGb250U2l6ZSI6OCwiRm9udE5hbWUiOiJDYWxpYnJpIiwiSXNCb2xkIjpmYWxzZSwiSXNJdGFsaWMiOmZhbHNlLCJJc1VuZGVybGluZWQiOmZhbHNlLCJQYXJlbnRTdHlsZSI6bnVsbH0sIkF1dG9TaXplIjowLCJGb3JlZ3JvdW5kIjp7IiRpZCI6IjEzMTIiLCJDb2xvciI6eyIkaWQiOiIxMzEzIiwiQSI6MjU1LCJSIjoxNjUsIkciOjE4MSwiQiI6MTQ2fX0sIk1heFdpZHRoIjoyMDAuMCwiTWF4SGVpZ2h0IjoiSW5maW5pdHkiLCJTbWFydEZvcmVncm91bmRJc0FjdGl2ZSI6ZmFsc2UsIkhvcml6b250YWxBbGlnbm1lbnQiOjAsIlZlcnRpY2FsQWxpZ25tZW50IjowLCJTbWFydEZvcmVncm91bmQiOm51bGwsIkJhY2tncm91bmRGaWxsVHlwZSI6MCwiTWFyZ2luIjp7IiRpZCI6IjEzMTQiLCJUb3AiOjAsIkxlZnQiOjAsIlJpZ2h0IjowLCJCb3R0b20iOjB9LCJQYWRkaW5nIjp7IiRpZCI6IjEzMTUiLCJUb3AiOjAsIkxlZnQiOjAsIlJpZ2h0IjowLCJCb3R0b20iOjB9LCJCYWNrZ3JvdW5kIjp7IiRpZCI6IjEzMTYiLCJDb2xvciI6eyIkaWQiOiIxMzE3IiwiQSI6MCwiUiI6MjU1LCJHIjoyNTUsIkIiOjI1NX19LCJJc1Zpc2libGUiOnRydWUsIldpZHRoIjowLjAsIkhlaWdodCI6MC4wLCJCb3JkZXJTdHlsZSI6eyIkaWQiOiIxMzE4IiwiTGluZUNvbG9yIjpudWxsLCJMaW5lV2VpZ2h0IjowLjAsIkxpbmVUeXBlIjowLCJQYXJlbnRTdHlsZSI6bnVsbH0sIlBhcmVudFN0eWxlIjpudWxsfSwiSG9yaXpvbnRhbENvbm5lY3RvclN0eWxlIjp7IiRpZCI6IjEzMTkiLCJMaW5lQ29sb3IiOnsiJGlkIjoiMTMyMCIsIiR0eXBlIjoiTkxSRS5Db21tb24uRG9tLlNvbGlkQ29sb3JCcnVzaCwgTkxSRS5Db21tb24iLCJDb2xvciI6eyIkaWQiOiIxMzIxIiwiQSI6MjU1LCJSIjoyMDQsIkciOjIwNCwiQiI6MjA0fX0sIkxpbmVXZWlnaHQiOjEuMCwiTGluZVR5cGUiOjAsIlBhcmVudFN0eWxlIjpudWxsfSwiVmVydGljYWxDb25uZWN0b3JTdHlsZSI6eyIkaWQiOiIxMzIyIiwiTGluZUNvbG9yIjp7IiRpZCI6IjEzMjMiLCIkdHlwZSI6Ik5MUkUuQ29tbW9uLkRvbS5Tb2xpZENvbG9yQnJ1c2gsIE5MUkUuQ29tbW9uIiwiQ29sb3IiOnsiJGlkIjoiMTMyN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zLCJJc0JlbG93VGltZWJhbmQiOnRydWUsIlBlcmNlbnRhZ2VDb21wbGV0ZVNoYXBlT3BhY2l0eSI6MzUsIlNoYXBlU3R5bGUiOnsiJGlkIjoiMTMyNSIsIk1hcmdpbiI6eyIkaWQiOiIxMzI2IiwiVG9wIjowLCJMZWZ0Ijo0LCJSaWdodCI6NCwiQm90dG9tIjowfSwiUGFkZGluZyI6eyIkaWQiOiIxMzI3IiwiVG9wIjowLCJMZWZ0IjowLCJSaWdodCI6MCwiQm90dG9tIjowfSwiQmFja2dyb3VuZCI6eyIkaWQiOiIxMzI4IiwiQ29sb3IiOnsiJGlkIjoiMTMyOSIsIkEiOjI1NSwiUiI6MjM3LCJHIjoxMjUsIkIiOjQ5fX0sIklzVmlzaWJsZSI6dHJ1ZSwiV2lkdGgiOjAuMCwiSGVpZ2h0IjoxMC4wLCJCb3JkZXJTdHlsZSI6eyIkaWQiOiIxMzMwIiwiTGluZUNvbG9yIjp7IiRpZCI6IjEzMzEiLCIkdHlwZSI6Ik5MUkUuQ29tbW9uLkRvbS5Tb2xpZENvbG9yQnJ1c2gsIE5MUkUuQ29tbW9uIiwiQ29sb3IiOnsiJGlkIjoiMTMzMiIsIkEiOjI1NSwiUiI6MjU1LCJHIjowLCJCIjowfX0sIkxpbmVXZWlnaHQiOjAuMCwiTGluZVR5cGUiOjAsIlBhcmVudFN0eWxlIjpudWxsfSwiUGFyZW50U3R5bGUiOm51bGx9LCJUaXRsZVN0eWxlIjp7IiRpZCI6IjEzMzMiLCJGb250U2V0dGluZ3MiOnsiJGlkIjoiMTMzNCIsIkZvbnRTaXplIjoxMCwiRm9udE5hbWUiOiJDb3JiZWwiLCJJc0JvbGQiOnRydWUsIklzSXRhbGljIjpmYWxzZSwiSXNVbmRlcmxpbmVkIjpmYWxzZSwiUGFyZW50U3R5bGUiOm51bGx9LCJBdXRvU2l6ZSI6MCwiRm9yZWdyb3VuZCI6eyIkaWQiOiIxMzM1IiwiQ29sb3IiOnsiJGlkIjoiMTMzNiIsIkEiOjI1NSwiUiI6MCwiRyI6MCwiQiI6MH19LCJNYXhXaWR0aCI6ODcyLjcyNzI3MjcyNzI3Mjc1LCJNYXhIZWlnaHQiOiJJbmZpbml0eSIsIlNtYXJ0Rm9yZWdyb3VuZElzQWN0aXZlIjpmYWxzZSwiSG9yaXpvbnRhbEFsaWdubWVudCI6MCwiVmVydGljYWxBbGlnbm1lbnQiOjAsIlNtYXJ0Rm9yZWdyb3VuZCI6bnVsbCwiQmFja2dyb3VuZEZpbGxUeXBlIjowLCJNYXJnaW4iOnsiJGlkIjoiMTMzNyIsIlRvcCI6MCwiTGVmdCI6MCwiUmlnaHQiOjAsIkJvdHRvbSI6MH0sIlBhZGRpbmciOnsiJGlkIjoiMTMzOCIsIlRvcCI6MCwiTGVmdCI6MCwiUmlnaHQiOjAsIkJvdHRvbSI6MH0sIkJhY2tncm91bmQiOnsiJGlkIjoiMTMzOSIsIkNvbG9yIjp7IiRpZCI6IjEzNDAiLCJBIjowLCJSIjoyNTUsIkciOjI1NSwiQiI6MjU1fX0sIklzVmlzaWJsZSI6dHJ1ZSwiV2lkdGgiOjAuMCwiSGVpZ2h0IjowLjAsIkJvcmRlclN0eWxlIjp7IiRpZCI6IjEzNDEiLCJMaW5lQ29sb3IiOm51bGwsIkxpbmVXZWlnaHQiOjAuMCwiTGluZVR5cGUiOjAsIlBhcmVudFN0eWxlIjpudWxsfSwiUGFyZW50U3R5bGUiOm51bGx9LCJEYXRlU3R5bGUiOnsiJGlkIjoiMTM0MiIsIkZvbnRTZXR0aW5ncyI6eyIkaWQiOiIxMzQzIiwiRm9udFNpemUiOjgsIkZvbnROYW1lIjoiQ2FsaWJyaSIsIklzQm9sZCI6ZmFsc2UsIklzSXRhbGljIjpmYWxzZSwiSXNVbmRlcmxpbmVkIjpmYWxzZSwiUGFyZW50U3R5bGUiOm51bGx9LCJBdXRvU2l6ZSI6MCwiRm9yZWdyb3VuZCI6eyIkaWQiOiIxMzQ0IiwiQ29sb3IiOnsiJGlkIjoiMTM0NSIsIkEiOjI1NSwiUiI6MTY1LCJHIjoxODEsIkIiOjE0Nn19LCJNYXhXaWR0aCI6MjAwLjAsIk1heEhlaWdodCI6IkluZmluaXR5IiwiU21hcnRGb3JlZ3JvdW5kSXNBY3RpdmUiOmZhbHNlLCJIb3Jpem9udGFsQWxpZ25tZW50IjoxLCJWZXJ0aWNhbEFsaWdubWVudCI6MCwiU21hcnRGb3JlZ3JvdW5kIjpudWxsLCJCYWNrZ3JvdW5kRmlsbFR5cGUiOjAsIk1hcmdpbiI6eyIkaWQiOiIxMzQ2IiwiVG9wIjowLCJMZWZ0IjowLCJSaWdodCI6MCwiQm90dG9tIjowfSwiUGFkZGluZyI6eyIkaWQiOiIxMzQ3IiwiVG9wIjowLCJMZWZ0IjowLCJSaWdodCI6MCwiQm90dG9tIjowfSwiQmFja2dyb3VuZCI6eyIkaWQiOiIxMzQ4IiwiQ29sb3IiOnsiJGlkIjoiMTM0OSIsIkEiOjAsIlIiOjI1NSwiRyI6MjU1LCJCIjoyNTV9fSwiSXNWaXNpYmxlIjp0cnVlLCJXaWR0aCI6MC4wLCJIZWlnaHQiOjAuMCwiQm9yZGVyU3R5bGUiOnsiJGlkIjoiMTM1MCIsIkxpbmVDb2xvciI6bnVsbCwiTGluZVdlaWdodCI6MC4wLCJMaW5lVHlwZSI6MCwiUGFyZW50U3R5bGUiOm51bGx9LCJQYXJlbnRTdHlsZSI6bnVsbH0sIkRhdGVGb3JtYXQiOnsiJGlkIjoiMTM1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zUyIiwiRm9ybWF0IjowLCJJc1Zpc2libGUiOmZhbHNlLCJMYXN0S25vd25WaXNpYmlsaXR5U3RhdGUiOmZhbHNlfSwiSXNWaXNpYmxlIjp0cnVlLCJQYXJlbnRTdHlsZSI6bnVsbH0sIkluZGV4IjoyNSwiU21hcnREdXJhdGlvbkFjdGl2YXRlZCI6ZmFsc2UsIkRhdGVGb3JtYXQiOnsiJHJlZiI6IjEzNTEifSwiV2Vla051bWJlcmluZyI6eyIkaWQiOiIxMzUzIiwiRm9ybWF0IjowLCJJc1Zpc2libGUiOmZhbHNlLCJMYXN0S25vd25WaXNpYmlsaXR5U3RhdGUiOmZhbHNlfSwiSWQiOiIzYjEyMTA2NC03MjFiLTQzMDctOTU1Ny0xYjQzNWI1M2U3MmEiLCJJbXBvcnRJZCI6IjEiLCJUaXRsZSI6IkFuYWx5c2lzIGFuZCBkZWxpdmVyYWJsZSBkZXZlbG9wbWVudCIsIk5vdGUiOm51bGwsIkh5cGVybGluayI6eyIkaWQiOiIxMzU0IiwiQWRkcmVzcyI6IiIsIlN1YkFkZHJlc3MiOiIifSwiSXNDaGFuZ2VkIjpmYWxzZSwiSXNOZXciOmZhbHNlfX1dLCJNaWxlc3RvbmVzIjpbeyIkaWQiOiIxMzU1IiwiSWQiOiJhYzUyN2E0MC03MTVmLTQ4ZjEtYjBjZi1lOThmNGYwNjM0MTEiLCJJbmRleCI6MjEsIkdyb3VwSWQiOiIyOTZhMDU1NC01MTA5LTRkZDktOTZkYy0zYjE2NzAyYjc0NDYiLCJUaXRsZSI6IkRyYWZ0IEhXVyBwZXJzb25hcyBwbGF5IiwiRGF0ZVRpbWUiOiIyMDIxLTAyLTA5VDIzOjU5OjAwIiwiUGVyY2VudGFnZUNvbXBsZXRlIjpudWxsLCJOb3RlIjpudWxsLCJTdHlsZSI6eyIkaWQiOiIxMzU2IiwiVGl0bGVQb3NpdGlvbiI6IkxlZnQiLCJEYXRlUG9zaXRpb24iOiJBYm92ZSIsIlNoYXBlVHlwZSI6MCwiU2hhcGVTaXplIjowLCJTaGFwZVN0eWxlIjp7IiRpZCI6IjEzNTciLCJNYXJnaW4iOnsiJGlkIjoiMTM1OCIsIlRvcCI6MCwiTGVmdCI6MCwiUmlnaHQiOjAsIkJvdHRvbSI6MH0sIlBhZGRpbmciOnsiJGlkIjoiMTM1OSIsIlRvcCI6MCwiTGVmdCI6MCwiUmlnaHQiOjAsIkJvdHRvbSI6MH0sIkJhY2tncm91bmQiOnsiJGlkIjoiMTM2MCIsIkNvbG9yIjp7IiRpZCI6IjEzNjEiLCJBIjoyNTUsIlIiOjIzNywiRyI6MTI1LCJCIjo0OX19LCJJc1Zpc2libGUiOnRydWUsIldpZHRoIjoxMi4wLCJIZWlnaHQiOjE0LjAsIkJvcmRlclN0eWxlIjp7IiRpZCI6IjEzNjIiLCJMaW5lQ29sb3IiOnsiJGlkIjoiMTM2MyIsIiR0eXBlIjoiTkxSRS5Db21tb24uRG9tLlNvbGlkQ29sb3JCcnVzaCwgTkxSRS5Db21tb24iLCJDb2xvciI6eyIkaWQiOiIxMzY0IiwiQSI6MjU1LCJSIjoyNTUsIkciOjAsIkIiOjB9fSwiTGluZVdlaWdodCI6MC4wLCJMaW5lVHlwZSI6MCwiUGFyZW50U3R5bGUiOm51bGx9LCJQYXJlbnRTdHlsZSI6bnVsbH0sIlRpdGxlU3R5bGUiOnsiJGlkIjoiMTM2NSIsIkZvbnRTZXR0aW5ncyI6eyIkaWQiOiIxMzY2IiwiRm9udFNpemUiOjgsIkZvbnROYW1lIjoiQ2FsaWJyaSIsIklzQm9sZCI6dHJ1ZSwiSXNJdGFsaWMiOmZhbHNlLCJJc1VuZGVybGluZWQiOmZhbHNlLCJQYXJlbnRTdHlsZSI6bnVsbH0sIkF1dG9TaXplIjowLCJGb3JlZ3JvdW5kIjp7IiRpZCI6IjEzNjciLCJDb2xvciI6eyIkaWQiOiIxMzY4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zNjkiLCJUb3AiOjAsIkxlZnQiOjAsIlJpZ2h0IjowLCJCb3R0b20iOjB9LCJQYWRkaW5nIjp7IiRpZCI6IjEzNzAiLCJUb3AiOjAsIkxlZnQiOjAsIlJpZ2h0IjowLCJCb3R0b20iOjB9LCJCYWNrZ3JvdW5kIjp7IiRpZCI6IjEzNzEiLCJDb2xvciI6eyIkaWQiOiIxMzcyIiwiQSI6MCwiUiI6MjU1LCJHIjoyNTUsIkIiOjI1NX19LCJJc1Zpc2libGUiOnRydWUsIldpZHRoIjowLjAsIkhlaWdodCI6MC4wLCJCb3JkZXJTdHlsZSI6bnVsbCwiUGFyZW50U3R5bGUiOm51bGx9LCJEYXRlU3R5bGUiOnsiJGlkIjoiMTM3MyIsIkZvbnRTZXR0aW5ncyI6eyIkaWQiOiIxMzc0IiwiRm9udFNpemUiOjgsIkZvbnROYW1lIjoiQ2FsaWJyaSIsIklzQm9sZCI6ZmFsc2UsIklzSXRhbGljIjpmYWxzZSwiSXNVbmRlcmxpbmVkIjpmYWxzZSwiUGFyZW50U3R5bGUiOm51bGx9LCJBdXRvU2l6ZSI6MCwiRm9yZWdyb3VuZCI6eyIkaWQiOiIxMzc1IiwiQ29sb3IiOnsiJGlkIjoiMTM3Ni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xMzc3IiwiVG9wIjowLCJMZWZ0IjowLCJSaWdodCI6MCwiQm90dG9tIjowfSwiUGFkZGluZyI6eyIkaWQiOiIxMzc4IiwiVG9wIjowLCJMZWZ0IjowLCJSaWdodCI6MCwiQm90dG9tIjowfSwiQmFja2dyb3VuZCI6eyIkaWQiOiIxMzc5IiwiQ29sb3IiOnsiJGlkIjoiMTM4MCIsIkEiOjAsIlIiOjI1NSwiRyI6MjU1LCJCIjoyNTV9fSwiSXNWaXNpYmxlIjp0cnVlLCJXaWR0aCI6MC4wLCJIZWlnaHQiOjAuMCwiQm9yZGVyU3R5bGUiOm51bGwsIlBhcmVudFN0eWxlIjpudWxsfSwiRGF0ZUZvcm1hdCI6eyIkaWQiOiIxMz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ODIiLCJGb3JtYXQiOjAsIklzVmlzaWJsZSI6ZmFsc2UsIkxhc3RLbm93blZpc2liaWxpdHlTdGF0ZSI6ZmFsc2V9LCJJc1Zpc2libGUiOnRydWUsIlBhcmVudFN0eWxlIjpudWxsfSwiSHlwZXJsaW5rIjpudWxsLCJJbXBvcnRJZCI6IjEifSx7IiRpZCI6IjEzODMiLCJJZCI6IjEzZDUxY2ZkLTlhNjItNDhmZC1hMGIxLTRkMzAwZThmMzlhMiIsIkluZGV4IjoyMiwiR3JvdXBJZCI6IjI5NmEwNTU0LTUxMDktNGRkOS05NmRjLTNiMTY3MDJiNzQ0NiIsIlRpdGxlIjoiUmVjb21tZW5kYXRpb25zIiwiRGF0ZVRpbWUiOiIyMDIxLTAyLTA5VDIzOjU5OjAwIiwiUGVyY2VudGFnZUNvbXBsZXRlIjpudWxsLCJOb3RlIjpudWxsLCJTdHlsZSI6eyIkaWQiOiIxMzg0IiwiVGl0bGVQb3NpdGlvbiI6IkxlZnQiLCJEYXRlUG9zaXRpb24iOiJBYm92ZSIsIlNoYXBlVHlwZSI6MTQsIlNoYXBlU2l6ZSI6MCwiU2hhcGVTdHlsZSI6eyIkaWQiOiIxMzg1IiwiTWFyZ2luIjp7IiRpZCI6IjEzODYiLCJUb3AiOjAsIkxlZnQiOjAsIlJpZ2h0IjowLCJCb3R0b20iOjB9LCJQYWRkaW5nIjp7IiRpZCI6IjEzODciLCJUb3AiOjAsIkxlZnQiOjAsIlJpZ2h0IjowLCJCb3R0b20iOjB9LCJCYWNrZ3JvdW5kIjp7IiRpZCI6IjEzODgiLCJDb2xvciI6eyIkaWQiOiIxMzg5IiwiQSI6MjU1LCJSIjoyMzcsIkciOjEyNSwiQiI6NDl9fSwiSXNWaXNpYmxlIjp0cnVlLCJXaWR0aCI6MTIuMCwiSGVpZ2h0IjoxNC4wLCJCb3JkZXJTdHlsZSI6eyIkaWQiOiIxMzkwIiwiTGluZUNvbG9yIjp7IiRpZCI6IjEzOTEiLCIkdHlwZSI6Ik5MUkUuQ29tbW9uLkRvbS5Tb2xpZENvbG9yQnJ1c2gsIE5MUkUuQ29tbW9uIiwiQ29sb3IiOnsiJGlkIjoiMTM5MiIsIkEiOjI1NSwiUiI6MjU1LCJHIjowLCJCIjowfX0sIkxpbmVXZWlnaHQiOjAuMCwiTGluZVR5cGUiOjAsIlBhcmVudFN0eWxlIjpudWxsfSwiUGFyZW50U3R5bGUiOm51bGx9LCJUaXRsZVN0eWxlIjp7IiRpZCI6IjEzOTMiLCJGb250U2V0dGluZ3MiOnsiJGlkIjoiMTM5NCIsIkZvbnRTaXplIjo4LCJGb250TmFtZSI6IkNhbGlicmkiLCJJc0JvbGQiOnRydWUsIklzSXRhbGljIjpmYWxzZSwiSXNVbmRlcmxpbmVkIjpmYWxzZSwiUGFyZW50U3R5bGUiOm51bGx9LCJBdXRvU2l6ZSI6MCwiRm9yZWdyb3VuZCI6eyIkaWQiOiIxMzk1IiwiQ29sb3IiOnsiJGlkIjoiMTM5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zk3IiwiVG9wIjowLCJMZWZ0IjowLCJSaWdodCI6MCwiQm90dG9tIjowfSwiUGFkZGluZyI6eyIkaWQiOiIxMzk4IiwiVG9wIjowLCJMZWZ0IjowLCJSaWdodCI6MCwiQm90dG9tIjowfSwiQmFja2dyb3VuZCI6eyIkaWQiOiIxMzk5IiwiQ29sb3IiOnsiJGlkIjoiMTQwMCIsIkEiOjAsIlIiOjI1NSwiRyI6MjU1LCJCIjoyNTV9fSwiSXNWaXNpYmxlIjp0cnVlLCJXaWR0aCI6MC4wLCJIZWlnaHQiOjAuMCwiQm9yZGVyU3R5bGUiOm51bGwsIlBhcmVudFN0eWxlIjpudWxsfSwiRGF0ZVN0eWxlIjp7IiRpZCI6IjE0MDEiLCJGb250U2V0dGluZ3MiOnsiJGlkIjoiMTQwMiIsIkZvbnRTaXplIjo4LCJGb250TmFtZSI6IkNhbGlicmkiLCJJc0JvbGQiOmZhbHNlLCJJc0l0YWxpYyI6ZmFsc2UsIklzVW5kZXJsaW5lZCI6ZmFsc2UsIlBhcmVudFN0eWxlIjpudWxsfSwiQXV0b1NpemUiOjAsIkZvcmVncm91bmQiOnsiJGlkIjoiMTQwMyIsIkNvbG9yIjp7IiRpZCI6IjE0MDQiLCJBIjoyNTUsIlIiOjEyNiwiRyI6MTI2LCJCIjoxMTZ9fSwiTWF4V2lkdGgiOjIwMC4wLCJNYXhIZWlnaHQiOiJJbmZpbml0eSIsIlNtYXJ0Rm9yZWdyb3VuZElzQWN0aXZlIjpmYWxzZSwiSG9yaXpvbnRhbEFsaWdubWVudCI6MSwiVmVydGljYWxBbGlnbm1lbnQiOjAsIlNtYXJ0Rm9yZWdyb3VuZCI6bnVsbCwiQmFja2dyb3VuZEZpbGxUeXBlIjowLCJNYXJnaW4iOnsiJGlkIjoiMTQwNSIsIlRvcCI6MCwiTGVmdCI6MCwiUmlnaHQiOjAsIkJvdHRvbSI6MH0sIlBhZGRpbmciOnsiJGlkIjoiMTQwNiIsIlRvcCI6MCwiTGVmdCI6MCwiUmlnaHQiOjAsIkJvdHRvbSI6MH0sIkJhY2tncm91bmQiOnsiJGlkIjoiMTQwNyIsIkNvbG9yIjp7IiRpZCI6IjE0MDgiLCJBIjowLCJSIjoyNTUsIkciOjI1NSwiQiI6MjU1fX0sIklzVmlzaWJsZSI6dHJ1ZSwiV2lkdGgiOjAuMCwiSGVpZ2h0IjowLjAsIkJvcmRlclN0eWxlIjpudWxsLCJQYXJlbnRTdHlsZSI6bnVsbH0sIkRhdGVGb3JtYXQiOnsiJGlkIjoiMTQ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EwIiwiRm9ybWF0IjowLCJJc1Zpc2libGUiOmZhbHNlLCJMYXN0S25vd25WaXNpYmlsaXR5U3RhdGUiOmZhbHNlfSwiSXNWaXNpYmxlIjp0cnVlLCJQYXJlbnRTdHlsZSI6bnVsbH0sIkh5cGVybGluayI6bnVsbCwiSW1wb3J0SWQiOiIxIn0seyIkaWQiOiIxNDExIiwiSWQiOiI2ZGM0NDdkNS05MmY2LTQ1MzctODRjYS1mNGY3MjNlZjlmYWIiLCJJbmRleCI6MjMsIkdyb3VwSWQiOiIyOTZhMDU1NC01MTA5LTRkZDktOTZkYy0zYjE2NzAyYjc0NDYiLCJUaXRsZSI6IkNsb3Nlb3V0IHByZXNlbnRhdGlvbiIsIkRhdGVUaW1lIjoiMjAyMS0wMi0xMlQyMzo1OTowMCIsIlBlcmNlbnRhZ2VDb21wbGV0ZSI6bnVsbCwiTm90ZSI6bnVsbCwiU3R5bGUiOnsiJGlkIjoiMTQxMiIsIlRpdGxlUG9zaXRpb24iOiJSaWdodCIsIkRhdGVQb3NpdGlvbiI6IkFib3ZlIiwiU2hhcGVUeXBlIjoxMywiU2hhcGVTaXplIjowLCJTaGFwZVN0eWxlIjp7IiRpZCI6IjE0MTMiLCJNYXJnaW4iOnsiJGlkIjoiMTQxNCIsIlRvcCI6MCwiTGVmdCI6MCwiUmlnaHQiOjAsIkJvdHRvbSI6MH0sIlBhZGRpbmciOnsiJGlkIjoiMTQxNSIsIlRvcCI6MCwiTGVmdCI6MCwiUmlnaHQiOjAsIkJvdHRvbSI6MH0sIkJhY2tncm91bmQiOnsiJGlkIjoiMTQxNiIsIkNvbG9yIjp7IiRpZCI6IjE0MTciLCJBIjoyNTUsIlIiOjIzNywiRyI6MTI1LCJCIjo0OX19LCJJc1Zpc2libGUiOnRydWUsIldpZHRoIjoxMi4wLCJIZWlnaHQiOjE0LjAsIkJvcmRlclN0eWxlIjp7IiRpZCI6IjE0MTgiLCJMaW5lQ29sb3IiOnsiJGlkIjoiMTQxOSIsIiR0eXBlIjoiTkxSRS5Db21tb24uRG9tLlNvbGlkQ29sb3JCcnVzaCwgTkxSRS5Db21tb24iLCJDb2xvciI6eyIkaWQiOiIxNDIwIiwiQSI6MjU1LCJSIjoyNTUsIkciOjAsIkIiOjB9fSwiTGluZVdlaWdodCI6MC4wLCJMaW5lVHlwZSI6MCwiUGFyZW50U3R5bGUiOm51bGx9LCJQYXJlbnRTdHlsZSI6bnVsbH0sIlRpdGxlU3R5bGUiOnsiJGlkIjoiMTQyMSIsIkZvbnRTZXR0aW5ncyI6eyIkaWQiOiIxNDIyIiwiRm9udFNpemUiOjgsIkZvbnROYW1lIjoiQ2FsaWJyaSIsIklzQm9sZCI6dHJ1ZSwiSXNJdGFsaWMiOmZhbHNlLCJJc1VuZGVybGluZWQiOmZhbHNlLCJQYXJlbnRTdHlsZSI6bnVsbH0sIkF1dG9TaXplIjowLCJGb3JlZ3JvdW5kIjp7IiRpZCI6IjE0MjMiLCJDb2xvciI6eyIkaWQiOiIxNDI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0MjUiLCJUb3AiOjAsIkxlZnQiOjAsIlJpZ2h0IjowLCJCb3R0b20iOjB9LCJQYWRkaW5nIjp7IiRpZCI6IjE0MjYiLCJUb3AiOjAsIkxlZnQiOjAsIlJpZ2h0IjowLCJCb3R0b20iOjB9LCJCYWNrZ3JvdW5kIjp7IiRpZCI6IjE0MjciLCJDb2xvciI6eyIkaWQiOiIxNDI4IiwiQSI6MCwiUiI6MjU1LCJHIjoyNTUsIkIiOjI1NX19LCJJc1Zpc2libGUiOnRydWUsIldpZHRoIjowLjAsIkhlaWdodCI6MC4wLCJCb3JkZXJTdHlsZSI6bnVsbCwiUGFyZW50U3R5bGUiOm51bGx9LCJEYXRlU3R5bGUiOnsiJGlkIjoiMTQyOSIsIkZvbnRTZXR0aW5ncyI6eyIkaWQiOiIxNDMwIiwiRm9udFNpemUiOjgsIkZvbnROYW1lIjoiQ2FsaWJyaSIsIklzQm9sZCI6ZmFsc2UsIklzSXRhbGljIjpmYWxzZSwiSXNVbmRlcmxpbmVkIjpmYWxzZSwiUGFyZW50U3R5bGUiOm51bGx9LCJBdXRvU2l6ZSI6MCwiRm9yZWdyb3VuZCI6eyIkaWQiOiIxNDMxIiwiQ29sb3IiOnsiJGlkIjoiMTQzMiIsIkEiOjI1NSwiUiI6MTI2LCJHIjoxMjYsIkIiOjExNn19LCJNYXhXaWR0aCI6MjAwLjAsIk1heEhlaWdodCI6IkluZmluaXR5IiwiU21hcnRGb3JlZ3JvdW5kSXNBY3RpdmUiOmZhbHNlLCJIb3Jpem9udGFsQWxpZ25tZW50IjoxLCJWZXJ0aWNhbEFsaWdubWVudCI6MCwiU21hcnRGb3JlZ3JvdW5kIjpudWxsLCJCYWNrZ3JvdW5kRmlsbFR5cGUiOjAsIk1hcmdpbiI6eyIkaWQiOiIxNDMzIiwiVG9wIjowLCJMZWZ0IjowLCJSaWdodCI6MCwiQm90dG9tIjowfSwiUGFkZGluZyI6eyIkaWQiOiIxNDM0IiwiVG9wIjowLCJMZWZ0IjowLCJSaWdodCI6MCwiQm90dG9tIjowfSwiQmFja2dyb3VuZCI6eyIkaWQiOiIxNDM1IiwiQ29sb3IiOnsiJGlkIjoiMTQzNiIsIkEiOjAsIlIiOjI1NSwiRyI6MjU1LCJCIjoyNTV9fSwiSXNWaXNpYmxlIjp0cnVlLCJXaWR0aCI6MC4wLCJIZWlnaHQiOjAuMCwiQm9yZGVyU3R5bGUiOm51bGwsIlBhcmVudFN0eWxlIjpudWxsfSwiRGF0ZUZvcm1hdCI6eyIkaWQiOiIxND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MzgiLCJGb3JtYXQiOjAsIklzVmlzaWJsZSI6ZmFsc2UsIkxhc3RLbm93blZpc2liaWxpdHlTdGF0ZSI6ZmFsc2V9LCJJc1Zpc2libGUiOnRydWUsIlBhcmVudFN0eWxlIjpudWxsfSwiSHlwZXJsaW5rIjpudWxsLCJJbXBvcnRJZCI6IjEifV19XSwiTXNQcm9qZWN0SXRlbXNUcmVlIjp7IiRpZCI6IjE0MzkiLCJSb290Ijp7IkltcG9ydElkIjpudWxsLCJJc0ltcG9ydGVkIjpmYWxzZSwiQ2hpbGRyZW4iOltdfX0sIk1ldGFkYXRhIjp7IiRpZCI6IjE0NDAiLCJFeGNlbFNoZWV0TmFtZSI6IlNoZWV0MSIsIkl0ZW1zVGl0bGVzIjoiW1wiQWN0aXZpdHlcIixcIlByb2plY3Qga2lja29mZiBtZWV0aW5nXCIsXCJXZWVrbHkgdG91Y2hwb2ludHNcIixcIlN0YXR1cyByZXBvcnRpbmdcIixcIlByb2plY3QgY2xvc2VvdXQgbWVldGluZ1wiLFwiUHJvamVjdCBwbGFuXCIsXCJEb2N1bWVudGF0aW9uIHJldmlld1wiLFwiU3Rha2Vob2xkZXIgZW5nYWdlbWVudCBkZXNpZ25cIixcIlN0YWtlaG9sZGVyIGNvbnN1bHRhdGlvbiBtZWV0aW5nc1wiLFwiQW5hbHlzaXNcIixcIlVwZGF0ZWQgcHJvamVjdCBwbGFuIChEaXNjb3ZlcnkgZGVsaXZlcmFibGUgcGFja2FnZSlcIixcIlVwZGF0ZSBwcmVzZW50YXRpb24gdG8gSkwgKyBER3NcIixcIlVzZXIgcmVzZWFyY2ggcGxhbm5pbmcgKyBsb2dpc3RpY3NcIixcIlVzZXIgcmVzZWFyY2ggc2Vzc2lvbnMgKyBhY3Rpdml0aWVzXCIsXCJBbmFseXNpc1wiLFwiVmFsaWRhdGlvbiBzZXNzaW9uc1wiLFwiRGV2ZWxvcCBhbmQgaXRlcmF0ZSBmcmFtZXdvcmsgb3V0bGluZVwiLFwiUGVyc29uYSBmcmFtZXdvcmtcIixcIkRldmVsb3AgYW5kIGl0ZXJhdGUgZGVsaXZlcmFibGVzXCIsXCJQZXJzb25hIHByb2Nlc3MgKGhpZ2ggbGV2ZWwpXCIsXCJQZXJzb25hIHByb3RvdHlwZSAoSW5zcGVjdG9ycylcIixcIlVwZGF0ZSBwcmVzZW50YXRpb25cIixcIlJlc2VhcmNoIGFuZCBkb2N1bWVudGF0aW9uIHJldmlld1wiLFwiQW5hbHlzaXMgYW5kIGRlbGl2ZXJhYmxlIGRldmVsb3BtZW50XCIsXCJEcmFmdCBIV1cgcGVyc29uYXMgcGxheVwiLFwiUmVjb21tZW5kYXRpb25zXCIsXCJDbG9zZW91dCBwcmVzZW50YXRpb25cIixcIlByb2plY3QgTWFuYWdlbWVudCAmIGNsaWVudCBlbmdhZ2VtZW50XCIsXCJBc3N1bXB0aW9ucyAmIFJpc2tzXCJdIiwiSXRlbXNTd2ltbGFuZXMiOiJbXCJTV0lNTEFORVwiLFwiQWRtaW5pc3RyYXRpb25cIixcIkFkbWluaXN0cmF0aW9uXCIsXCJBZG1pbmlzdHJhdGlvblwiLFwiQWRtaW5pc3RyYXRpb25cIixcIkFkbWluaXN0cmF0aW9uXCIsXCJEaXNjb3ZlcnlcIixcIkRpc2NvdmVyeVwiLFwiRGlzY292ZXJ5XCIsXCJEaXNjb3ZlcnlcIixcIkRpc2NvdmVyeVwiLFwiRGlzY292ZXJ5XCIsXCJEZXZlbG9wbWVudFwiLFwiRGV2ZWxvcG1lbnRcIixcIkRldmVsb3BtZW50XCIsXCJEZXZlbG9wbWVudFwiLFwiRGV2ZWxvcG1lbnQ6IEZyYW1ld29ya1wiLFwiRGV2ZWxvcG1lbnQ6IEZyYW1ld29ya1wiLFwiRGV2ZWxvcG1lbnQ6IFBlcnNvbmEgcHJvdG90eXBlXCIsXCJEZXZlbG9wbWVudDogUGVyc29uYSBwcm90b3R5cGVcIixcIkRldmVsb3BtZW50OiBQZXJzb25hIHByb3RvdHlwZVwiLFwiRGV2ZWxvcG1lbnRcIixcIkZpbmFsaXplXCIsXCJGaW5hbGl6ZVwiLFwiRmluYWxpemVcIixcIkZpbmFsaXplXCIsXCJGaW5hbGl6ZVwiXSIsIkNvbHVtbnNNYXBwaW5nIjoie1wiJGlkXCI6XCIxXCIsXCJTd2ltbGFuZVRpdGxlQ29sdW1uTmFtZVwiOlwiQ29sdW1uMFwiLFwiU3dpbWxhbmVUaXRsZUZyaWVuZGx5Q29sdW1uTmFtZVwiOm51bGwsXCJUaXRsZUNvbHVtbk5hbWVcIjpcIkNvbHVtbjFcIixcIlRpdGxlRnJpZW5kbHlDb2x1bW5OYW1lXCI6bnVsbCxcIlN0YXJ0RGF0ZUNvbHVtbk5hbWVcIjpcIkNvbHVtbjJcIixcIlN0YXJ0RGF0ZUZyaWVuZGx5Q29sdW1uTmFtZVwiOlwiU3RhcnRcIixcIkVuZERhdGVDb2x1bW5OYW1lXCI6XCJDb2x1bW4zXCIsXCJFbmREYXRlRnJpZW5kbHlDb2x1bW5OYW1lXCI6XCJFbmRcIixcIlBlcmNlbnRhZ2VDb2x1bW5OYW1lXCI6XCJDb2x1bW40XCIsXCJQZXJjZW50YWdlRnJpZW5kbHlDb2x1bW5OYW1lXCI6XCIlXCIsXCJOb3RlQ29sdW1uTmFtZVwiOm51bGwsXCJOb3RlRnJpZW5kbHlDb2x1bW5OYW1lXCI6bnVsbCxcIkhlYWRlclJvd0luZGV4XCI6MX0iLCJIZWFkZXJSb3ciOiJbbnVsbCxudWxsLFwiU3RhcnRcIixcIkVuZFwiLFwiJVwiLFwiVGltZSAoRGF5cyAtIHBlciBpbnN0YW5jZSlcIixcIkluc3RhbmNlc1wiLFwiVG90YWwgRGF5c1wiLFwiQ2hyaXNcIixcIkJyeWNlXCIsXCJSYXZpbmFcIixcIktlbGxlblwiLFwiQ2hyaXNcIixcIkJyeWNlXCIsXCJSYXZpbmFcIixcIktlbGxlblwiLFwiQ2hyaXNcIixcIkJyeWNlXCIsXCJSYXZpbmFcIixcIktlbGxlblwiLG51bGwsbnVsbCxudWxsLG51bGwsbnVsbCxudWxsLG51bGwsbnVsbF0iLCJVcGRhdGVTY2FsZUZvckltcG9ydGVkVGltZWxpbmUiOiJGYWxzZSJ9LCJTZXR0aW5ncyI6eyIkaWQiOiIxNDQxIiwiSW1wYU9wdGlvbnMiOnsiJGlkIjoiMTQ0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NCwiRmlsZVBhdGgiOiJDOlxcVXNlcnNcXEJyeWNlIENvbGluYnJhbmRlclxcRHJvcGJveCAoU3lzdGVtc2NvcGUpXFwzLiBDbGllbnQgUHJvamVjdHNcXFRDIFtYWC1YWFhdIFBlcnNvbmFzXFxBZG1pblxcV29yayBQbGFuXFxUQyBQZXJzb25hcyBXb3JrIFBsYW4gKElOVEVSTkFMKS54bHN4IiwiVGltZUNvbmZpZ3VyYXRpb24iOnsiJGlkIjoiMTQ0MyIsIlVzZVRpbWUiOmZhbHNlLCJXb3JrRGF5U3RhcnQiOiIwMDowMDowMCIsIldvcmtEYXlFbmQiOiIyMzo1OTowMCJ9LCJMYXN0VXNlZFRlbXBsYXRlSWQiOiJhNWNkMmRkNS02YjgzLTQ4ODQtYjY3MC02YTc1M2Y0YjhhYWQiLCJGaXJzdFdlZWtPZlllYXIiOjB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9959</TotalTime>
  <Words>1299</Words>
  <Application>Microsoft Macintosh PowerPoint</Application>
  <PresentationFormat>Widescreen</PresentationFormat>
  <Paragraphs>197</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Corbel</vt:lpstr>
      <vt:lpstr>Segoe UI</vt:lpstr>
      <vt:lpstr>Segoe UI Semibold</vt:lpstr>
      <vt:lpstr>Source Sans Pro</vt:lpstr>
      <vt:lpstr>Source Sans Pro Semibold</vt:lpstr>
      <vt:lpstr>Office Theme</vt:lpstr>
      <vt:lpstr>PowerPoint Presentation</vt:lpstr>
      <vt:lpstr>HOW TO USE THIS DECK</vt:lpstr>
      <vt:lpstr>PowerPoint Presentation</vt:lpstr>
      <vt:lpstr>PowerPoint Presentation</vt:lpstr>
      <vt:lpstr>PowerPoint Presentation</vt:lpstr>
      <vt:lpstr>PERSONA COMPONENTS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Chris Govias</dc:creator>
  <cp:lastModifiedBy>Chris Govias</cp:lastModifiedBy>
  <cp:revision>47</cp:revision>
  <dcterms:created xsi:type="dcterms:W3CDTF">2021-01-26T15:11:18Z</dcterms:created>
  <dcterms:modified xsi:type="dcterms:W3CDTF">2021-02-26T22:48:38Z</dcterms:modified>
</cp:coreProperties>
</file>