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27BB-7A27-46A4-8B66-FB6A3D9E9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66C25-09E1-487D-AA19-6203F1ED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087E3-2D84-4EBF-83F3-DB75B072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8ACF-B43D-4A51-BC8B-E995262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598D4-9592-4BFF-B1AD-7B65C42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4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6C009-9702-45A0-BA34-5F56745A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18964-8AED-425A-B055-8FE665D0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059E6-EAB6-4291-AA61-F240FA5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B95CF-AAAF-418D-A6E9-0E64F46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1BE1E-42C5-4902-91A9-D01D186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99482-96E2-4EDA-9932-FD5BCB5A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34D5-6F1F-489B-BB8C-30B7FD9DA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8F085-D0AE-4AF6-85DC-CF65FBF1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D2C01-3F7C-4438-86C8-55DC58F7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FFF7B-0681-45A1-A099-60A47D2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60234-B807-426B-B692-75C666C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C4FC-5BBB-4D0B-AB4E-605BA146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BA178-0A1D-43FD-BC1E-FBE6F4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7D08-6F12-4812-86A5-5102D1ED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5459-81EA-4A05-AC7C-CDB3F3F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B1D2-124A-44C1-B614-A2F743AD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9A1AC-254B-42CC-8162-7B377417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B5E76-1610-4EED-8E95-F65943B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B9168-8EDF-4ECC-9455-35E1464F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A51C-567B-4209-98BB-C5DE2DE7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4C2D-AF0B-49F9-97EE-BFDF1CCE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EE2D9-86FE-4324-9558-45CFD07FF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8CC7-2888-48FF-9160-148746FA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D201D-7C6A-488D-A4B0-4E650BFD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A4852-DB72-4F95-B68C-17B2BCB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9671E-4C2E-4BBE-82F2-266CB289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7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18FBB-7072-4DDB-B55B-98375A36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216DE-5456-45FC-84D0-9D91E9A2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21698-D74E-43AF-8859-ED73529F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774CE-6A4D-4E67-B0AE-010459B8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DC3D50-4B2A-4C94-B510-FB24E3D02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A69AE-7786-4D0A-9294-5F2C644C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2FC5D-BEAD-4CCC-A9E8-3674F14B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D900A-A2F2-49D5-88D5-FAE206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BB27D-5EC0-4383-AFE6-819FE93C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2DDBC-97A0-4A66-AD85-615C0628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6B308-2C1C-4669-ACB4-9E321E3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A3523-F16B-44CC-B81B-999091C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7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8DC38-0EE6-47CC-8B6A-F3BAAD1A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127E43-46DF-4BEC-B9BF-7438B746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2821A-DA6D-449A-BCFF-D958F59A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4CF3-0FAB-479A-9B74-A9B267D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F8423-B6CA-4DBA-B312-2D6CA64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975F6-7220-41E2-BA97-C0475CC4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A0F82-F677-49C7-97D0-D46E642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C43E8-E50A-4E11-91C1-B316B6B4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6C61A-F527-4433-B41E-A6FDBD5D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E9A09-FE8E-4970-9298-759C2E0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2F886-9AD1-4087-81DA-602038E43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45FBE7-B6E1-46B6-9153-E2096BC8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B52E4-0986-4465-97DE-3E4DA50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EADD4-D8E0-4BA5-825E-7FD7480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6C803-B779-42B3-A431-926E0EC9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8A038-5A9F-4875-8F1D-1E1654A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B253C-BB31-41A5-878C-86C1178E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CDD3-BE3E-4DEB-BB5B-0219E5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4FC76-2610-49B9-A600-D552D9514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E53C0-316D-491B-B521-A240A454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UDA#/GPUs_support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D3123-72F1-43B8-BD0B-52D9C60A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5" y="161925"/>
            <a:ext cx="5495925" cy="653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27BA9-41E4-4111-AEF0-7051ECCEAE87}"/>
              </a:ext>
            </a:extLst>
          </p:cNvPr>
          <p:cNvSpPr txBox="1"/>
          <p:nvPr/>
        </p:nvSpPr>
        <p:spPr>
          <a:xfrm>
            <a:off x="6165668" y="992777"/>
            <a:ext cx="55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프로젝트 </a:t>
            </a:r>
            <a:r>
              <a:rPr lang="en-US" altLang="ko-KR"/>
              <a:t>-&gt;</a:t>
            </a:r>
            <a:r>
              <a:rPr lang="ko-KR" altLang="en-US"/>
              <a:t>빌드 종속성 </a:t>
            </a:r>
            <a:r>
              <a:rPr lang="en-US" altLang="ko-KR"/>
              <a:t>-&gt; Build Customizations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2B2CC-13B8-4F93-B4C1-BB3A3151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358"/>
            <a:ext cx="5591175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785AD-574A-4158-8BFA-4F28ADEBBE84}"/>
              </a:ext>
            </a:extLst>
          </p:cNvPr>
          <p:cNvSpPr txBox="1"/>
          <p:nvPr/>
        </p:nvSpPr>
        <p:spPr>
          <a:xfrm>
            <a:off x="6165668" y="539278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CUDA </a:t>
            </a:r>
            <a:r>
              <a:rPr lang="ko-KR" altLang="en-US"/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2180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2179DE-7485-48D8-BA26-02497847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2" y="663745"/>
            <a:ext cx="8388064" cy="5530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8" y="3429000"/>
            <a:ext cx="379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4789715" y="2220686"/>
            <a:ext cx="2238102" cy="63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E7615-20F5-46CD-979E-B7A610381EB2}"/>
              </a:ext>
            </a:extLst>
          </p:cNvPr>
          <p:cNvSpPr txBox="1"/>
          <p:nvPr/>
        </p:nvSpPr>
        <p:spPr>
          <a:xfrm>
            <a:off x="1257106" y="294413"/>
            <a:ext cx="68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Configuration</a:t>
            </a:r>
            <a:r>
              <a:rPr lang="ko-KR" altLang="en-US"/>
              <a:t>은 </a:t>
            </a:r>
            <a:r>
              <a:rPr lang="en-US" altLang="ko-KR"/>
              <a:t>All configurations</a:t>
            </a:r>
            <a:r>
              <a:rPr lang="ko-KR" altLang="en-US"/>
              <a:t>으로 설정</a:t>
            </a:r>
            <a:r>
              <a:rPr lang="en-US" altLang="ko-KR"/>
              <a:t>, Platform</a:t>
            </a:r>
            <a:r>
              <a:rPr lang="ko-KR" altLang="en-US"/>
              <a:t>은 </a:t>
            </a:r>
            <a:r>
              <a:rPr lang="en-US" altLang="ko-KR"/>
              <a:t>x64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41A67-EFEC-4222-BBD1-32E901F885F4}"/>
              </a:ext>
            </a:extLst>
          </p:cNvPr>
          <p:cNvSpPr/>
          <p:nvPr/>
        </p:nvSpPr>
        <p:spPr>
          <a:xfrm>
            <a:off x="477262" y="930137"/>
            <a:ext cx="83880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0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294BB9-D03B-4A77-BB5B-1A67BE7C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6" y="0"/>
            <a:ext cx="104011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2644801" y="2697480"/>
            <a:ext cx="749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C/C++&gt;&gt;Device</a:t>
            </a:r>
          </a:p>
          <a:p>
            <a:endParaRPr lang="en-US" altLang="ko-KR"/>
          </a:p>
          <a:p>
            <a:r>
              <a:rPr lang="ko-KR" altLang="en-US"/>
              <a:t>우선 기본값 쓰되</a:t>
            </a:r>
            <a:r>
              <a:rPr lang="en-US" altLang="ko-KR"/>
              <a:t>, </a:t>
            </a:r>
            <a:r>
              <a:rPr lang="ko-KR" altLang="en-US"/>
              <a:t>나중에 자신의 </a:t>
            </a:r>
            <a:r>
              <a:rPr lang="en-US" altLang="ko-KR"/>
              <a:t>GPU</a:t>
            </a:r>
            <a:r>
              <a:rPr lang="ko-KR" altLang="en-US"/>
              <a:t>에 맞는 버전으로 수정 </a:t>
            </a:r>
            <a:r>
              <a:rPr lang="en-US" altLang="ko-KR"/>
              <a:t>(</a:t>
            </a:r>
            <a:r>
              <a:rPr lang="ko-KR" altLang="en-US"/>
              <a:t>성능향상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https://www.wikiwand.com/en/CUDA#/GPUs_supported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Compute Capability </a:t>
            </a:r>
            <a:r>
              <a:rPr lang="ko-KR" altLang="en-US"/>
              <a:t>확인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 GTX 1050TI</a:t>
            </a:r>
            <a:r>
              <a:rPr lang="ko-KR" altLang="en-US"/>
              <a:t>의 경우 </a:t>
            </a:r>
            <a:r>
              <a:rPr lang="en-US" altLang="ko-KR"/>
              <a:t>CC=6.1 </a:t>
            </a:r>
            <a:r>
              <a:rPr lang="en-US" altLang="ko-KR">
                <a:sym typeface="Wingdings" panose="05000000000000000000" pitchFamily="2" charset="2"/>
              </a:rPr>
              <a:t> compute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r>
              <a:rPr lang="en-US" altLang="ko-KR">
                <a:sym typeface="Wingdings" panose="05000000000000000000" pitchFamily="2" charset="2"/>
              </a:rPr>
              <a:t>, sm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5817327" y="836023"/>
            <a:ext cx="1149530" cy="26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ABC423-D82D-40D7-B326-416A917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8" y="0"/>
            <a:ext cx="104630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C/C++&gt;&gt;Host</a:t>
            </a:r>
          </a:p>
          <a:p>
            <a:endParaRPr lang="en-US" altLang="ko-KR"/>
          </a:p>
          <a:p>
            <a:r>
              <a:rPr lang="en-US" altLang="ko-KR"/>
              <a:t>-use_fast_math </a:t>
            </a:r>
            <a:r>
              <a:rPr lang="ko-KR" altLang="en-US"/>
              <a:t>옵션 허용 </a:t>
            </a:r>
            <a:r>
              <a:rPr lang="en-US" altLang="ko-KR"/>
              <a:t>(</a:t>
            </a:r>
            <a:r>
              <a:rPr lang="ko-KR" altLang="en-US"/>
              <a:t>연산 정밀도 낮아지고 연산 빨라짐</a:t>
            </a:r>
            <a:r>
              <a:rPr lang="en-US" altLang="ko-KR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305007" y="1515292"/>
            <a:ext cx="1201782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2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2B60A6-E2D5-41FF-AB1A-8D422480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5" y="0"/>
            <a:ext cx="10475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properties&gt;&gt;Linker&gt;&gt;Input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244046" y="679269"/>
            <a:ext cx="5007427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4A707-BB6C-4A11-9907-60BCB2F72ABF}"/>
              </a:ext>
            </a:extLst>
          </p:cNvPr>
          <p:cNvSpPr txBox="1"/>
          <p:nvPr/>
        </p:nvSpPr>
        <p:spPr>
          <a:xfrm>
            <a:off x="8279149" y="1881051"/>
            <a:ext cx="2063932" cy="429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cudart_static.lib</a:t>
            </a:r>
          </a:p>
          <a:p>
            <a:r>
              <a:rPr lang="en-US" altLang="ko-KR"/>
              <a:t>cuda.lib</a:t>
            </a:r>
          </a:p>
          <a:p>
            <a:r>
              <a:rPr lang="en-US" altLang="ko-KR"/>
              <a:t>kernel32.lib</a:t>
            </a:r>
          </a:p>
          <a:p>
            <a:r>
              <a:rPr lang="en-US" altLang="ko-KR"/>
              <a:t>user32.lib</a:t>
            </a:r>
          </a:p>
          <a:p>
            <a:r>
              <a:rPr lang="en-US" altLang="ko-KR"/>
              <a:t>gdi32.lib</a:t>
            </a:r>
          </a:p>
          <a:p>
            <a:r>
              <a:rPr lang="en-US" altLang="ko-KR"/>
              <a:t>winspool.lib</a:t>
            </a:r>
          </a:p>
          <a:p>
            <a:r>
              <a:rPr lang="en-US" altLang="ko-KR"/>
              <a:t>comdlg32.lib</a:t>
            </a:r>
          </a:p>
          <a:p>
            <a:r>
              <a:rPr lang="en-US" altLang="ko-KR"/>
              <a:t>advapi32.lib</a:t>
            </a:r>
          </a:p>
          <a:p>
            <a:r>
              <a:rPr lang="en-US" altLang="ko-KR"/>
              <a:t>shell32.lib</a:t>
            </a:r>
          </a:p>
          <a:p>
            <a:r>
              <a:rPr lang="en-US" altLang="ko-KR"/>
              <a:t>ole32.lib</a:t>
            </a:r>
          </a:p>
          <a:p>
            <a:r>
              <a:rPr lang="en-US" altLang="ko-KR"/>
              <a:t>oleaut32.lib</a:t>
            </a:r>
          </a:p>
          <a:p>
            <a:r>
              <a:rPr lang="en-US" altLang="ko-KR"/>
              <a:t>uuid.lib</a:t>
            </a:r>
          </a:p>
          <a:p>
            <a:r>
              <a:rPr lang="en-US" altLang="ko-KR"/>
              <a:t>odbc32.lib</a:t>
            </a:r>
          </a:p>
          <a:p>
            <a:r>
              <a:rPr lang="en-US" altLang="ko-KR"/>
              <a:t>odbccp32.lib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7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FED68E-35B1-4D90-81CE-0FEB2C1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85"/>
            <a:ext cx="4829175" cy="511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B7EFD-059E-4F01-9022-42A287E7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70" y="923107"/>
            <a:ext cx="6341053" cy="4158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194641" y="5373189"/>
            <a:ext cx="1180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*.cuh, *.cu </a:t>
            </a:r>
            <a:r>
              <a:rPr lang="ko-KR" altLang="en-US"/>
              <a:t>확장자 우클릭 후 </a:t>
            </a:r>
            <a:r>
              <a:rPr lang="en-US" altLang="ko-KR"/>
              <a:t>Properties &gt;&gt; Configuration Properties&gt;&gt;General&gt;&gt;Item Type=CUDA C/C++</a:t>
            </a:r>
          </a:p>
          <a:p>
            <a:endParaRPr lang="en-US" altLang="ko-KR"/>
          </a:p>
          <a:p>
            <a:r>
              <a:rPr lang="en-US" altLang="ko-KR"/>
              <a:t>(CUDA </a:t>
            </a:r>
            <a:r>
              <a:rPr lang="ko-KR" altLang="en-US"/>
              <a:t>컴파일러로 설정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6107760" y="12366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x64</a:t>
            </a:r>
            <a:r>
              <a:rPr lang="ko-KR" altLang="en-US"/>
              <a:t>로 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EA1B47-0201-4C24-807D-8612903F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9" y="280715"/>
            <a:ext cx="5880202" cy="19987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EE9AE-EF5D-4514-A0D3-1E893D20107C}"/>
              </a:ext>
            </a:extLst>
          </p:cNvPr>
          <p:cNvSpPr/>
          <p:nvPr/>
        </p:nvSpPr>
        <p:spPr>
          <a:xfrm>
            <a:off x="4441371" y="1236616"/>
            <a:ext cx="1463039" cy="37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59084F-7EEF-4F5E-8797-E6F52F49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6" y="449650"/>
            <a:ext cx="7769815" cy="4204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F5C5A-C17B-462A-9A2A-9CE4AF377D31}"/>
              </a:ext>
            </a:extLst>
          </p:cNvPr>
          <p:cNvSpPr txBox="1"/>
          <p:nvPr/>
        </p:nvSpPr>
        <p:spPr>
          <a:xfrm>
            <a:off x="346426" y="4859825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README.md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B9DFB-2D0F-4104-A2A6-D5840896A369}"/>
              </a:ext>
            </a:extLst>
          </p:cNvPr>
          <p:cNvSpPr txBox="1"/>
          <p:nvPr/>
        </p:nvSpPr>
        <p:spPr>
          <a:xfrm>
            <a:off x="8205912" y="718900"/>
            <a:ext cx="2801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Server-Client </a:t>
            </a:r>
            <a:r>
              <a:rPr lang="ko-KR" altLang="en-US"/>
              <a:t>구조에서는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Client</a:t>
            </a:r>
            <a:r>
              <a:rPr lang="ko-KR" altLang="en-US"/>
              <a:t>가 </a:t>
            </a:r>
            <a:r>
              <a:rPr lang="en-US" altLang="ko-KR"/>
              <a:t>(posX, posY)-&gt;</a:t>
            </a:r>
          </a:p>
        </p:txBody>
      </p:sp>
    </p:spTree>
    <p:extLst>
      <p:ext uri="{BB962C8B-B14F-4D97-AF65-F5344CB8AC3E}">
        <p14:creationId xmlns:p14="http://schemas.microsoft.com/office/powerpoint/2010/main" val="41991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9B88E8-E337-41BA-B389-68430B278E8B}"/>
              </a:ext>
            </a:extLst>
          </p:cNvPr>
          <p:cNvSpPr/>
          <p:nvPr/>
        </p:nvSpPr>
        <p:spPr>
          <a:xfrm>
            <a:off x="261257" y="2342605"/>
            <a:ext cx="4027714" cy="326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D1983C-7752-4243-B873-CB9CE471C676}"/>
              </a:ext>
            </a:extLst>
          </p:cNvPr>
          <p:cNvSpPr/>
          <p:nvPr/>
        </p:nvSpPr>
        <p:spPr>
          <a:xfrm>
            <a:off x="7903029" y="2342604"/>
            <a:ext cx="4027714" cy="326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229FD4-72C8-48EC-A374-89CD76329262}"/>
              </a:ext>
            </a:extLst>
          </p:cNvPr>
          <p:cNvCxnSpPr>
            <a:cxnSpLocks/>
          </p:cNvCxnSpPr>
          <p:nvPr/>
        </p:nvCxnSpPr>
        <p:spPr>
          <a:xfrm flipH="1">
            <a:off x="4288971" y="2711936"/>
            <a:ext cx="361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ED32D9-0284-45F5-8D40-C0527BFF7B22}"/>
              </a:ext>
            </a:extLst>
          </p:cNvPr>
          <p:cNvSpPr txBox="1"/>
          <p:nvPr/>
        </p:nvSpPr>
        <p:spPr>
          <a:xfrm>
            <a:off x="5272199" y="2342604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(posX, posY)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87DA0C-AC27-43A8-800F-956DF2AE53C8}"/>
              </a:ext>
            </a:extLst>
          </p:cNvPr>
          <p:cNvCxnSpPr>
            <a:cxnSpLocks/>
          </p:cNvCxnSpPr>
          <p:nvPr/>
        </p:nvCxnSpPr>
        <p:spPr>
          <a:xfrm flipH="1">
            <a:off x="4288971" y="4241074"/>
            <a:ext cx="361405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E912E6-ED2F-42D5-8FA5-2E635F0C2FE3}"/>
              </a:ext>
            </a:extLst>
          </p:cNvPr>
          <p:cNvSpPr txBox="1"/>
          <p:nvPr/>
        </p:nvSpPr>
        <p:spPr>
          <a:xfrm>
            <a:off x="4790399" y="4241073"/>
            <a:ext cx="24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Slice </a:t>
            </a:r>
            <a:r>
              <a:rPr lang="ko-KR" altLang="en-US"/>
              <a:t>구조체</a:t>
            </a:r>
            <a:endParaRPr lang="en-US" altLang="ko-KR"/>
          </a:p>
          <a:p>
            <a:pPr algn="ctr"/>
            <a:r>
              <a:rPr lang="en-US" altLang="ko-KR"/>
              <a:t>(ID, </a:t>
            </a:r>
            <a:r>
              <a:rPr lang="ko-KR" altLang="en-US"/>
              <a:t>압축된 데이터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87ACF-7209-426D-9AA8-CE8C4E8B4926}"/>
              </a:ext>
            </a:extLst>
          </p:cNvPr>
          <p:cNvSpPr txBox="1"/>
          <p:nvPr/>
        </p:nvSpPr>
        <p:spPr>
          <a:xfrm>
            <a:off x="1787640" y="205164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CAB05-C60B-4420-9347-08D9E68A4905}"/>
              </a:ext>
            </a:extLst>
          </p:cNvPr>
          <p:cNvSpPr txBox="1"/>
          <p:nvPr/>
        </p:nvSpPr>
        <p:spPr>
          <a:xfrm>
            <a:off x="9429413" y="205164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9DAC0F-7112-4761-8AEC-43E21700AC23}"/>
              </a:ext>
            </a:extLst>
          </p:cNvPr>
          <p:cNvCxnSpPr>
            <a:cxnSpLocks/>
          </p:cNvCxnSpPr>
          <p:nvPr/>
        </p:nvCxnSpPr>
        <p:spPr>
          <a:xfrm flipH="1">
            <a:off x="1731248" y="2711936"/>
            <a:ext cx="25577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FEF0730-6856-4589-860D-38A7DD592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879"/>
          <a:stretch/>
        </p:blipFill>
        <p:spPr>
          <a:xfrm>
            <a:off x="388223" y="2420981"/>
            <a:ext cx="1343025" cy="94052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F988BD-8EE9-4E70-8765-EEE2CB2D90BD}"/>
              </a:ext>
            </a:extLst>
          </p:cNvPr>
          <p:cNvGrpSpPr/>
          <p:nvPr/>
        </p:nvGrpSpPr>
        <p:grpSpPr>
          <a:xfrm>
            <a:off x="649365" y="4591091"/>
            <a:ext cx="809898" cy="821174"/>
            <a:chOff x="592183" y="4330944"/>
            <a:chExt cx="809898" cy="8211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B22A0DD-8604-4109-8419-678B99B46D89}"/>
                </a:ext>
              </a:extLst>
            </p:cNvPr>
            <p:cNvSpPr/>
            <p:nvPr/>
          </p:nvSpPr>
          <p:spPr>
            <a:xfrm>
              <a:off x="731521" y="4330944"/>
              <a:ext cx="67056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4997FF-E5F2-45CA-AD6E-F11C2C00FC40}"/>
                </a:ext>
              </a:extLst>
            </p:cNvPr>
            <p:cNvSpPr/>
            <p:nvPr/>
          </p:nvSpPr>
          <p:spPr>
            <a:xfrm>
              <a:off x="661852" y="4406251"/>
              <a:ext cx="67056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B35AB6-EF80-45A3-914D-551CA7841F68}"/>
                </a:ext>
              </a:extLst>
            </p:cNvPr>
            <p:cNvSpPr/>
            <p:nvPr/>
          </p:nvSpPr>
          <p:spPr>
            <a:xfrm>
              <a:off x="592183" y="4481558"/>
              <a:ext cx="67056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LFs</a:t>
              </a:r>
              <a:endParaRPr lang="ko-KR" altLang="en-US" sz="140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9A5D2E-AC5F-4148-BCCB-5FA68BB00B06}"/>
              </a:ext>
            </a:extLst>
          </p:cNvPr>
          <p:cNvCxnSpPr>
            <a:cxnSpLocks/>
          </p:cNvCxnSpPr>
          <p:nvPr/>
        </p:nvCxnSpPr>
        <p:spPr>
          <a:xfrm>
            <a:off x="1054314" y="3404104"/>
            <a:ext cx="0" cy="1160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8DE1AA-AC5E-4EDB-AC46-CC0287A62F19}"/>
              </a:ext>
            </a:extLst>
          </p:cNvPr>
          <p:cNvCxnSpPr>
            <a:cxnSpLocks/>
          </p:cNvCxnSpPr>
          <p:nvPr/>
        </p:nvCxnSpPr>
        <p:spPr>
          <a:xfrm flipV="1">
            <a:off x="1501507" y="4241073"/>
            <a:ext cx="2787464" cy="818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9EA346-AE56-4A6F-A57C-9CF32F2E0396}"/>
              </a:ext>
            </a:extLst>
          </p:cNvPr>
          <p:cNvGrpSpPr/>
          <p:nvPr/>
        </p:nvGrpSpPr>
        <p:grpSpPr>
          <a:xfrm>
            <a:off x="8076360" y="4180504"/>
            <a:ext cx="809898" cy="821174"/>
            <a:chOff x="592183" y="4330944"/>
            <a:chExt cx="809898" cy="821174"/>
          </a:xfrm>
          <a:noFill/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1805915-1CF3-484D-BFFE-C5584930A422}"/>
                </a:ext>
              </a:extLst>
            </p:cNvPr>
            <p:cNvSpPr/>
            <p:nvPr/>
          </p:nvSpPr>
          <p:spPr>
            <a:xfrm>
              <a:off x="731521" y="4330944"/>
              <a:ext cx="670560" cy="670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AB529-B3C3-402A-8E12-4EA01FF811F2}"/>
                </a:ext>
              </a:extLst>
            </p:cNvPr>
            <p:cNvSpPr/>
            <p:nvPr/>
          </p:nvSpPr>
          <p:spPr>
            <a:xfrm>
              <a:off x="661852" y="4406251"/>
              <a:ext cx="670560" cy="670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103AE05-ABEF-44D7-93ED-FE6108D72D45}"/>
                </a:ext>
              </a:extLst>
            </p:cNvPr>
            <p:cNvSpPr/>
            <p:nvPr/>
          </p:nvSpPr>
          <p:spPr>
            <a:xfrm>
              <a:off x="592183" y="4481558"/>
              <a:ext cx="670560" cy="670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Slices</a:t>
              </a:r>
              <a:endParaRPr lang="ko-KR" altLang="en-US" sz="140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55B174-7973-4663-8E51-8A09B6AF3459}"/>
              </a:ext>
            </a:extLst>
          </p:cNvPr>
          <p:cNvGrpSpPr/>
          <p:nvPr/>
        </p:nvGrpSpPr>
        <p:grpSpPr>
          <a:xfrm>
            <a:off x="8539540" y="2541763"/>
            <a:ext cx="2977548" cy="1186858"/>
            <a:chOff x="2081479" y="611138"/>
            <a:chExt cx="2977548" cy="1186858"/>
          </a:xfrm>
          <a:noFill/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D9BE363-D2C9-434A-A7E6-479C600DB2C5}"/>
                </a:ext>
              </a:extLst>
            </p:cNvPr>
            <p:cNvSpPr/>
            <p:nvPr/>
          </p:nvSpPr>
          <p:spPr>
            <a:xfrm>
              <a:off x="2081479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CC7369-2DB0-40B1-BB67-5860EDABB89F}"/>
                </a:ext>
              </a:extLst>
            </p:cNvPr>
            <p:cNvSpPr/>
            <p:nvPr/>
          </p:nvSpPr>
          <p:spPr>
            <a:xfrm>
              <a:off x="2577737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A79B63-9FED-4355-9B0C-C5DB1C2DA12E}"/>
                </a:ext>
              </a:extLst>
            </p:cNvPr>
            <p:cNvSpPr/>
            <p:nvPr/>
          </p:nvSpPr>
          <p:spPr>
            <a:xfrm>
              <a:off x="3073995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853E862-A81D-4794-BA81-C96030189205}"/>
                </a:ext>
              </a:extLst>
            </p:cNvPr>
            <p:cNvSpPr/>
            <p:nvPr/>
          </p:nvSpPr>
          <p:spPr>
            <a:xfrm>
              <a:off x="3570253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848D4E0-AE19-4A88-A250-F50961FD7C46}"/>
                </a:ext>
              </a:extLst>
            </p:cNvPr>
            <p:cNvSpPr/>
            <p:nvPr/>
          </p:nvSpPr>
          <p:spPr>
            <a:xfrm>
              <a:off x="4066511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C711E4F-DE0A-41D8-A866-DE1D19188841}"/>
                </a:ext>
              </a:extLst>
            </p:cNvPr>
            <p:cNvSpPr/>
            <p:nvPr/>
          </p:nvSpPr>
          <p:spPr>
            <a:xfrm>
              <a:off x="4562769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358D3BD-30A0-42B4-9FBA-9FBF323EE78D}"/>
              </a:ext>
            </a:extLst>
          </p:cNvPr>
          <p:cNvSpPr txBox="1"/>
          <p:nvPr/>
        </p:nvSpPr>
        <p:spPr>
          <a:xfrm>
            <a:off x="9429413" y="366766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hashmap</a:t>
            </a:r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D8C127-B27D-49AF-8747-8E19C58626AD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8411640" y="3728621"/>
            <a:ext cx="376029" cy="60249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C18BB6C-16B9-4E1D-8168-D0F9F7C7C37D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 flipH="1">
            <a:off x="8481309" y="3728621"/>
            <a:ext cx="802618" cy="52719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7D559AE-0454-42C6-B813-447FEC7852C3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550978" y="3667660"/>
            <a:ext cx="1187712" cy="5128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D08703-8A03-466B-938D-AE6EED0D7E7F}"/>
              </a:ext>
            </a:extLst>
          </p:cNvPr>
          <p:cNvSpPr txBox="1"/>
          <p:nvPr/>
        </p:nvSpPr>
        <p:spPr>
          <a:xfrm>
            <a:off x="2020872" y="2711935"/>
            <a:ext cx="1712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1. Pixel range </a:t>
            </a:r>
            <a:r>
              <a:rPr lang="ko-KR" altLang="en-US" sz="1100"/>
              <a:t>로그 접근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A6522F-4006-41EF-8680-5B960AD0189F}"/>
              </a:ext>
            </a:extLst>
          </p:cNvPr>
          <p:cNvSpPr txBox="1"/>
          <p:nvPr/>
        </p:nvSpPr>
        <p:spPr>
          <a:xfrm>
            <a:off x="1050259" y="3883148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2. LF</a:t>
            </a:r>
            <a:r>
              <a:rPr lang="ko-KR" altLang="en-US" sz="1100"/>
              <a:t> 접근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FAF6-84DB-4E39-9C8E-32FC5F24E9AC}"/>
              </a:ext>
            </a:extLst>
          </p:cNvPr>
          <p:cNvSpPr txBox="1"/>
          <p:nvPr/>
        </p:nvSpPr>
        <p:spPr>
          <a:xfrm>
            <a:off x="1792315" y="4926371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3. Slice ID</a:t>
            </a:r>
            <a:r>
              <a:rPr lang="ko-KR" altLang="en-US" sz="1100"/>
              <a:t>와 </a:t>
            </a:r>
            <a:r>
              <a:rPr lang="en-US" altLang="ko-KR" sz="1100"/>
              <a:t>payload</a:t>
            </a:r>
            <a:r>
              <a:rPr lang="ko-KR" altLang="en-US" sz="1100"/>
              <a:t>를 패키징 후 전송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4B383-5574-4CCF-970C-88ECD024BF2D}"/>
              </a:ext>
            </a:extLst>
          </p:cNvPr>
          <p:cNvSpPr txBox="1"/>
          <p:nvPr/>
        </p:nvSpPr>
        <p:spPr>
          <a:xfrm>
            <a:off x="8793600" y="4285156"/>
            <a:ext cx="2571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4. Slice ID </a:t>
            </a:r>
            <a:r>
              <a:rPr lang="ko-KR" altLang="en-US" sz="1100"/>
              <a:t>정보에 맞게 해시맵에 저장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B9FF8-7F91-4706-9CD7-922140B32EBC}"/>
              </a:ext>
            </a:extLst>
          </p:cNvPr>
          <p:cNvSpPr txBox="1"/>
          <p:nvPr/>
        </p:nvSpPr>
        <p:spPr>
          <a:xfrm>
            <a:off x="1647157" y="112657"/>
            <a:ext cx="10084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LFU_Window, Background </a:t>
            </a:r>
            <a:r>
              <a:rPr lang="ko-KR" altLang="en-US"/>
              <a:t>캐시를 없애고</a:t>
            </a:r>
            <a:r>
              <a:rPr lang="en-US" altLang="ko-KR"/>
              <a:t>(LF_Renderer</a:t>
            </a:r>
            <a:r>
              <a:rPr lang="ko-KR" altLang="en-US"/>
              <a:t> 생성자에서 주석 처리</a:t>
            </a:r>
            <a:r>
              <a:rPr lang="en-US" altLang="ko-KR"/>
              <a:t>, worker threads</a:t>
            </a:r>
            <a:r>
              <a:rPr lang="ko-KR" altLang="en-US"/>
              <a:t>도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서버에서 </a:t>
            </a:r>
            <a:r>
              <a:rPr lang="en-US" altLang="ko-KR"/>
              <a:t>send / </a:t>
            </a:r>
            <a:r>
              <a:rPr lang="ko-KR" altLang="en-US"/>
              <a:t>클라이언트에서 </a:t>
            </a:r>
            <a:r>
              <a:rPr lang="en-US" altLang="ko-KR"/>
              <a:t>receive </a:t>
            </a:r>
            <a:r>
              <a:rPr lang="ko-KR" altLang="en-US"/>
              <a:t>함수 구현 </a:t>
            </a:r>
            <a:r>
              <a:rPr lang="en-US" altLang="ko-KR"/>
              <a:t>(on-demand)</a:t>
            </a:r>
          </a:p>
          <a:p>
            <a:r>
              <a:rPr lang="ko-KR" altLang="en-US"/>
              <a:t>클라이언트는 </a:t>
            </a:r>
            <a:r>
              <a:rPr lang="en-US" altLang="ko-KR"/>
              <a:t>slice id</a:t>
            </a:r>
            <a:r>
              <a:rPr lang="ko-KR" altLang="en-US"/>
              <a:t>를 받으면 </a:t>
            </a:r>
            <a:r>
              <a:rPr lang="en-US" altLang="ko-KR"/>
              <a:t>put </a:t>
            </a:r>
            <a:r>
              <a:rPr lang="ko-KR" altLang="en-US"/>
              <a:t>함수 내부에서 알아서 해시에 배치해줌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>
                <a:sym typeface="Wingdings" panose="05000000000000000000" pitchFamily="2" charset="2"/>
              </a:rPr>
              <a:t>단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서버에서 </a:t>
            </a:r>
            <a:r>
              <a:rPr lang="en-US" altLang="ko-KR">
                <a:sym typeface="Wingdings" panose="05000000000000000000" pitchFamily="2" charset="2"/>
              </a:rPr>
              <a:t>jpeg stream</a:t>
            </a:r>
            <a:r>
              <a:rPr lang="ko-KR" altLang="en-US">
                <a:sym typeface="Wingdings" panose="05000000000000000000" pitchFamily="2" charset="2"/>
              </a:rPr>
              <a:t>을 받아오기 때문에</a:t>
            </a:r>
            <a:r>
              <a:rPr lang="en-US" altLang="ko-KR">
                <a:sym typeface="Wingdings" panose="05000000000000000000" pitchFamily="2" charset="2"/>
              </a:rPr>
              <a:t>, put </a:t>
            </a:r>
            <a:r>
              <a:rPr lang="ko-KR" altLang="en-US">
                <a:sym typeface="Wingdings" panose="05000000000000000000" pitchFamily="2" charset="2"/>
              </a:rPr>
              <a:t>내부에서 </a:t>
            </a:r>
            <a:r>
              <a:rPr lang="en-US" altLang="ko-KR">
                <a:sym typeface="Wingdings" panose="05000000000000000000" pitchFamily="2" charset="2"/>
              </a:rPr>
              <a:t>decode </a:t>
            </a:r>
            <a:r>
              <a:rPr lang="ko-KR" altLang="en-US">
                <a:sym typeface="Wingdings" panose="05000000000000000000" pitchFamily="2" charset="2"/>
              </a:rPr>
              <a:t>함수를 추가 후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device memory</a:t>
            </a:r>
            <a:r>
              <a:rPr lang="ko-KR" altLang="en-US">
                <a:sym typeface="Wingdings" panose="05000000000000000000" pitchFamily="2" charset="2"/>
              </a:rPr>
              <a:t>에는</a:t>
            </a:r>
            <a:r>
              <a:rPr lang="en-US" altLang="ko-KR">
                <a:sym typeface="Wingdings" panose="05000000000000000000" pitchFamily="2" charset="2"/>
              </a:rPr>
              <a:t> bgr </a:t>
            </a:r>
            <a:r>
              <a:rPr lang="ko-KR" altLang="en-US">
                <a:sym typeface="Wingdings" panose="05000000000000000000" pitchFamily="2" charset="2"/>
              </a:rPr>
              <a:t>데이터를 담을 수 있도록 바꿔야 할 듯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53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323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LeeSeungho</dc:creator>
  <cp:lastModifiedBy>LeeSeungho</cp:lastModifiedBy>
  <cp:revision>11</cp:revision>
  <dcterms:created xsi:type="dcterms:W3CDTF">2020-12-01T03:02:17Z</dcterms:created>
  <dcterms:modified xsi:type="dcterms:W3CDTF">2020-12-01T04:35:34Z</dcterms:modified>
</cp:coreProperties>
</file>