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627BB-7A27-46A4-8B66-FB6A3D9E9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B66C25-09E1-487D-AA19-6203F1ED9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087E3-2D84-4EBF-83F3-DB75B0722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708ACF-B43D-4A51-BC8B-E9952626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598D4-9592-4BFF-B1AD-7B65C428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04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6C009-9702-45A0-BA34-5F56745A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818964-8AED-425A-B055-8FE665D06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059E6-EAB6-4291-AA61-F240FA58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CB95CF-AAAF-418D-A6E9-0E64F4671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81BE1E-42C5-4902-91A9-D01D1864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91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C99482-96E2-4EDA-9932-FD5BCB5A6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B034D5-6F1F-489B-BB8C-30B7FD9DA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08F085-D0AE-4AF6-85DC-CF65FBF1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5D2C01-3F7C-4438-86C8-55DC58F7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FFFF7B-0681-45A1-A099-60A47D29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60234-B807-426B-B692-75C666C4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06C4FC-5BBB-4D0B-AB4E-605BA146C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3BA178-0A1D-43FD-BC1E-FBE6F481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557D08-6F12-4812-86A5-5102D1EDC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55459-81EA-4A05-AC7C-CDB3F3FD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6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0B1D2-124A-44C1-B614-A2F743ADB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19A1AC-254B-42CC-8162-7B3774173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B5E76-1610-4EED-8E95-F65943B4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FB9168-8EDF-4ECC-9455-35E1464F0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D1A51C-567B-4209-98BB-C5DE2DE7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0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44C2D-AF0B-49F9-97EE-BFDF1CCE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0EE2D9-86FE-4324-9558-45CFD07FF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A8CC7-2888-48FF-9160-148746FA3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2D201D-7C6A-488D-A4B0-4E650BFD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1A4852-DB72-4F95-B68C-17B2BCB4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E9671E-4C2E-4BBE-82F2-266CB289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97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18FBB-7072-4DDB-B55B-98375A362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216DE-5456-45FC-84D0-9D91E9A2C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721698-D74E-43AF-8859-ED73529F9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B774CE-6A4D-4E67-B0AE-010459B87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DC3D50-4B2A-4C94-B510-FB24E3D02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2A69AE-7786-4D0A-9294-5F2C644C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F2FC5D-BEAD-4CCC-A9E8-3674F14B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DD900A-A2F2-49D5-88D5-FAE206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7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BB27D-5EC0-4383-AFE6-819FE93C1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A2DDBC-97A0-4A66-AD85-615C0628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06B308-2C1C-4669-ACB4-9E321E3D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4A3523-F16B-44CC-B81B-999091CF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37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98DC38-0EE6-47CC-8B6A-F3BAAD1A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127E43-46DF-4BEC-B9BF-7438B7463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12821A-DA6D-449A-BCFF-D958F59A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60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B4CF3-0FAB-479A-9B74-A9B267DD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F8423-B6CA-4DBA-B312-2D6CA6459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1975F6-7220-41E2-BA97-C0475CC48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4A0F82-F677-49C7-97D0-D46E6427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7C43E8-E50A-4E11-91C1-B316B6B43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56C61A-F527-4433-B41E-A6FDBD5D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36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E9A09-FE8E-4970-9298-759C2E041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62F886-9AD1-4087-81DA-602038E43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45FBE7-B6E1-46B6-9153-E2096BC82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5B52E4-0986-4465-97DE-3E4DA502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9EADD4-D8E0-4BA5-825E-7FD7480B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36C803-B779-42B3-A431-926E0EC9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08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E8A038-5A9F-4875-8F1D-1E1654AD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EB253C-BB31-41A5-878C-86C1178E4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3FCDD3-BE3E-4DEB-BB5B-0219E5E41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4FC76-2610-49B9-A600-D552D9514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E53C0-316D-491B-B521-A240A4543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39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wand.com/en/CUDA#/GPUs_supporte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DD3123-72F1-43B8-BD0B-52D9C60AE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55" y="161925"/>
            <a:ext cx="5495925" cy="6534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427BA9-41E4-4111-AEF0-7051ECCEAE87}"/>
              </a:ext>
            </a:extLst>
          </p:cNvPr>
          <p:cNvSpPr txBox="1"/>
          <p:nvPr/>
        </p:nvSpPr>
        <p:spPr>
          <a:xfrm>
            <a:off x="6165668" y="992777"/>
            <a:ext cx="555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프로젝트 </a:t>
            </a:r>
            <a:r>
              <a:rPr lang="en-US" altLang="ko-KR"/>
              <a:t>-&gt;</a:t>
            </a:r>
            <a:r>
              <a:rPr lang="ko-KR" altLang="en-US"/>
              <a:t>빌드 종속성 </a:t>
            </a:r>
            <a:r>
              <a:rPr lang="en-US" altLang="ko-KR"/>
              <a:t>-&gt; Build Customizations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D2B2CC-13B8-4F93-B4C1-BB3A31517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2358"/>
            <a:ext cx="5591175" cy="3400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E785AD-574A-4158-8BFA-4F28ADEBBE84}"/>
              </a:ext>
            </a:extLst>
          </p:cNvPr>
          <p:cNvSpPr txBox="1"/>
          <p:nvPr/>
        </p:nvSpPr>
        <p:spPr>
          <a:xfrm>
            <a:off x="6165668" y="5392783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CUDA </a:t>
            </a:r>
            <a:r>
              <a:rPr lang="ko-KR" altLang="en-US"/>
              <a:t>체크</a:t>
            </a:r>
          </a:p>
        </p:txBody>
      </p:sp>
    </p:spTree>
    <p:extLst>
      <p:ext uri="{BB962C8B-B14F-4D97-AF65-F5344CB8AC3E}">
        <p14:creationId xmlns:p14="http://schemas.microsoft.com/office/powerpoint/2010/main" val="21806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92179DE-7485-48D8-BA26-02497847A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62" y="663745"/>
            <a:ext cx="8388064" cy="55305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63706-998D-4E12-8ECB-910065ACA99B}"/>
              </a:ext>
            </a:extLst>
          </p:cNvPr>
          <p:cNvSpPr txBox="1"/>
          <p:nvPr/>
        </p:nvSpPr>
        <p:spPr>
          <a:xfrm>
            <a:off x="3121168" y="3429000"/>
            <a:ext cx="379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Project properties&gt;&gt;CUDA C/C++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FC7B2A-B2DD-40E1-BCB3-CE880FB5B0B1}"/>
              </a:ext>
            </a:extLst>
          </p:cNvPr>
          <p:cNvSpPr/>
          <p:nvPr/>
        </p:nvSpPr>
        <p:spPr>
          <a:xfrm>
            <a:off x="4789715" y="2220686"/>
            <a:ext cx="2238102" cy="635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E7615-20F5-46CD-979E-B7A610381EB2}"/>
              </a:ext>
            </a:extLst>
          </p:cNvPr>
          <p:cNvSpPr txBox="1"/>
          <p:nvPr/>
        </p:nvSpPr>
        <p:spPr>
          <a:xfrm>
            <a:off x="1257106" y="294413"/>
            <a:ext cx="682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Configuration</a:t>
            </a:r>
            <a:r>
              <a:rPr lang="ko-KR" altLang="en-US"/>
              <a:t>은 </a:t>
            </a:r>
            <a:r>
              <a:rPr lang="en-US" altLang="ko-KR"/>
              <a:t>All configurations</a:t>
            </a:r>
            <a:r>
              <a:rPr lang="ko-KR" altLang="en-US"/>
              <a:t>으로 설정</a:t>
            </a:r>
            <a:r>
              <a:rPr lang="en-US" altLang="ko-KR"/>
              <a:t>, Platform</a:t>
            </a:r>
            <a:r>
              <a:rPr lang="ko-KR" altLang="en-US"/>
              <a:t>은 </a:t>
            </a:r>
            <a:r>
              <a:rPr lang="en-US" altLang="ko-KR"/>
              <a:t>x64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541A67-EFEC-4222-BBD1-32E901F885F4}"/>
              </a:ext>
            </a:extLst>
          </p:cNvPr>
          <p:cNvSpPr/>
          <p:nvPr/>
        </p:nvSpPr>
        <p:spPr>
          <a:xfrm>
            <a:off x="477262" y="930137"/>
            <a:ext cx="83880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60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294BB9-D03B-4A77-BB5B-1A67BE7CB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46" y="0"/>
            <a:ext cx="1040114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63706-998D-4E12-8ECB-910065ACA99B}"/>
              </a:ext>
            </a:extLst>
          </p:cNvPr>
          <p:cNvSpPr txBox="1"/>
          <p:nvPr/>
        </p:nvSpPr>
        <p:spPr>
          <a:xfrm>
            <a:off x="2644801" y="2697480"/>
            <a:ext cx="7494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Project properties&gt;&gt;CUDA C/C++&gt;&gt;Device</a:t>
            </a:r>
          </a:p>
          <a:p>
            <a:endParaRPr lang="en-US" altLang="ko-KR"/>
          </a:p>
          <a:p>
            <a:r>
              <a:rPr lang="ko-KR" altLang="en-US"/>
              <a:t>우선 기본값 쓰되</a:t>
            </a:r>
            <a:r>
              <a:rPr lang="en-US" altLang="ko-KR"/>
              <a:t>, </a:t>
            </a:r>
            <a:r>
              <a:rPr lang="ko-KR" altLang="en-US"/>
              <a:t>나중에 자신의 </a:t>
            </a:r>
            <a:r>
              <a:rPr lang="en-US" altLang="ko-KR"/>
              <a:t>GPU</a:t>
            </a:r>
            <a:r>
              <a:rPr lang="ko-KR" altLang="en-US"/>
              <a:t>에 맞는 버전으로 수정 </a:t>
            </a:r>
            <a:r>
              <a:rPr lang="en-US" altLang="ko-KR"/>
              <a:t>(</a:t>
            </a:r>
            <a:r>
              <a:rPr lang="ko-KR" altLang="en-US"/>
              <a:t>성능향상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r>
              <a:rPr lang="en-US" altLang="ko-KR">
                <a:hlinkClick r:id="rId3"/>
              </a:rPr>
              <a:t>https://www.wikiwand.com/en/CUDA#/GPUs_supported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Compute Capability </a:t>
            </a:r>
            <a:r>
              <a:rPr lang="ko-KR" altLang="en-US"/>
              <a:t>확인</a:t>
            </a:r>
            <a:endParaRPr lang="en-US" altLang="ko-KR"/>
          </a:p>
          <a:p>
            <a:r>
              <a:rPr lang="ko-KR" altLang="en-US"/>
              <a:t>예</a:t>
            </a:r>
            <a:r>
              <a:rPr lang="en-US" altLang="ko-KR"/>
              <a:t>) GTX 1050TI</a:t>
            </a:r>
            <a:r>
              <a:rPr lang="ko-KR" altLang="en-US"/>
              <a:t>의 경우 </a:t>
            </a:r>
            <a:r>
              <a:rPr lang="en-US" altLang="ko-KR"/>
              <a:t>CC=6.1 </a:t>
            </a:r>
            <a:r>
              <a:rPr lang="en-US" altLang="ko-KR">
                <a:sym typeface="Wingdings" panose="05000000000000000000" pitchFamily="2" charset="2"/>
              </a:rPr>
              <a:t> compute</a:t>
            </a:r>
            <a:r>
              <a:rPr lang="en-US" altLang="ko-KR">
                <a:solidFill>
                  <a:srgbClr val="FF0000"/>
                </a:solidFill>
                <a:sym typeface="Wingdings" panose="05000000000000000000" pitchFamily="2" charset="2"/>
              </a:rPr>
              <a:t>_61</a:t>
            </a:r>
            <a:r>
              <a:rPr lang="en-US" altLang="ko-KR">
                <a:sym typeface="Wingdings" panose="05000000000000000000" pitchFamily="2" charset="2"/>
              </a:rPr>
              <a:t>, sm</a:t>
            </a:r>
            <a:r>
              <a:rPr lang="en-US" altLang="ko-KR">
                <a:solidFill>
                  <a:srgbClr val="FF0000"/>
                </a:solidFill>
                <a:sym typeface="Wingdings" panose="05000000000000000000" pitchFamily="2" charset="2"/>
              </a:rPr>
              <a:t>_61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FC7B2A-B2DD-40E1-BCB3-CE880FB5B0B1}"/>
              </a:ext>
            </a:extLst>
          </p:cNvPr>
          <p:cNvSpPr/>
          <p:nvPr/>
        </p:nvSpPr>
        <p:spPr>
          <a:xfrm>
            <a:off x="5817327" y="836023"/>
            <a:ext cx="1149530" cy="261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5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DABC423-D82D-40D7-B326-416A91739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58" y="0"/>
            <a:ext cx="10463084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63706-998D-4E12-8ECB-910065ACA99B}"/>
              </a:ext>
            </a:extLst>
          </p:cNvPr>
          <p:cNvSpPr txBox="1"/>
          <p:nvPr/>
        </p:nvSpPr>
        <p:spPr>
          <a:xfrm>
            <a:off x="3121167" y="3429000"/>
            <a:ext cx="6972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Project properties&gt;&gt;CUDA C/C++&gt;&gt;Host</a:t>
            </a:r>
          </a:p>
          <a:p>
            <a:endParaRPr lang="en-US" altLang="ko-KR"/>
          </a:p>
          <a:p>
            <a:r>
              <a:rPr lang="en-US" altLang="ko-KR"/>
              <a:t>-use_fast_math </a:t>
            </a:r>
            <a:r>
              <a:rPr lang="ko-KR" altLang="en-US"/>
              <a:t>옵션 허용 </a:t>
            </a:r>
            <a:r>
              <a:rPr lang="en-US" altLang="ko-KR"/>
              <a:t>(</a:t>
            </a:r>
            <a:r>
              <a:rPr lang="ko-KR" altLang="en-US"/>
              <a:t>연산 정밀도 낮아지고 연산 빨라짐</a:t>
            </a:r>
            <a:r>
              <a:rPr lang="en-US" altLang="ko-KR"/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FC7B2A-B2DD-40E1-BCB3-CE880FB5B0B1}"/>
              </a:ext>
            </a:extLst>
          </p:cNvPr>
          <p:cNvSpPr/>
          <p:nvPr/>
        </p:nvSpPr>
        <p:spPr>
          <a:xfrm>
            <a:off x="6305007" y="1515292"/>
            <a:ext cx="1201782" cy="24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02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2B60A6-E2D5-41FF-AB1A-8D4224801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45" y="0"/>
            <a:ext cx="1047571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63706-998D-4E12-8ECB-910065ACA99B}"/>
              </a:ext>
            </a:extLst>
          </p:cNvPr>
          <p:cNvSpPr txBox="1"/>
          <p:nvPr/>
        </p:nvSpPr>
        <p:spPr>
          <a:xfrm>
            <a:off x="3121167" y="3429000"/>
            <a:ext cx="69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Project properties&gt;&gt;Linker&gt;&gt;Input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FC7B2A-B2DD-40E1-BCB3-CE880FB5B0B1}"/>
              </a:ext>
            </a:extLst>
          </p:cNvPr>
          <p:cNvSpPr/>
          <p:nvPr/>
        </p:nvSpPr>
        <p:spPr>
          <a:xfrm>
            <a:off x="6244046" y="679269"/>
            <a:ext cx="5007427" cy="24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94A707-BB6C-4A11-9907-60BCB2F72ABF}"/>
              </a:ext>
            </a:extLst>
          </p:cNvPr>
          <p:cNvSpPr txBox="1"/>
          <p:nvPr/>
        </p:nvSpPr>
        <p:spPr>
          <a:xfrm>
            <a:off x="8279149" y="1881051"/>
            <a:ext cx="2063932" cy="429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cudart_static.lib</a:t>
            </a:r>
          </a:p>
          <a:p>
            <a:r>
              <a:rPr lang="en-US" altLang="ko-KR"/>
              <a:t>cuda.lib</a:t>
            </a:r>
          </a:p>
          <a:p>
            <a:r>
              <a:rPr lang="en-US" altLang="ko-KR"/>
              <a:t>kernel32.lib</a:t>
            </a:r>
          </a:p>
          <a:p>
            <a:r>
              <a:rPr lang="en-US" altLang="ko-KR"/>
              <a:t>user32.lib</a:t>
            </a:r>
          </a:p>
          <a:p>
            <a:r>
              <a:rPr lang="en-US" altLang="ko-KR"/>
              <a:t>gdi32.lib</a:t>
            </a:r>
          </a:p>
          <a:p>
            <a:r>
              <a:rPr lang="en-US" altLang="ko-KR"/>
              <a:t>winspool.lib</a:t>
            </a:r>
          </a:p>
          <a:p>
            <a:r>
              <a:rPr lang="en-US" altLang="ko-KR"/>
              <a:t>comdlg32.lib</a:t>
            </a:r>
          </a:p>
          <a:p>
            <a:r>
              <a:rPr lang="en-US" altLang="ko-KR"/>
              <a:t>advapi32.lib</a:t>
            </a:r>
          </a:p>
          <a:p>
            <a:r>
              <a:rPr lang="en-US" altLang="ko-KR"/>
              <a:t>shell32.lib</a:t>
            </a:r>
          </a:p>
          <a:p>
            <a:r>
              <a:rPr lang="en-US" altLang="ko-KR"/>
              <a:t>ole32.lib</a:t>
            </a:r>
          </a:p>
          <a:p>
            <a:r>
              <a:rPr lang="en-US" altLang="ko-KR"/>
              <a:t>oleaut32.lib</a:t>
            </a:r>
          </a:p>
          <a:p>
            <a:r>
              <a:rPr lang="en-US" altLang="ko-KR"/>
              <a:t>uuid.lib</a:t>
            </a:r>
          </a:p>
          <a:p>
            <a:r>
              <a:rPr lang="en-US" altLang="ko-KR"/>
              <a:t>odbc32.lib</a:t>
            </a:r>
          </a:p>
          <a:p>
            <a:r>
              <a:rPr lang="en-US" altLang="ko-KR"/>
              <a:t>odbccp32.lib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37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2FED68E-35B1-4D90-81CE-0FEB2C1C4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085"/>
            <a:ext cx="4829175" cy="51149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BB7EFD-059E-4F01-9022-42A287E7B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870" y="923107"/>
            <a:ext cx="6341053" cy="41583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C4E8B7-D3B7-46DE-9C6D-6955701DD6FB}"/>
              </a:ext>
            </a:extLst>
          </p:cNvPr>
          <p:cNvSpPr txBox="1"/>
          <p:nvPr/>
        </p:nvSpPr>
        <p:spPr>
          <a:xfrm>
            <a:off x="194641" y="5373189"/>
            <a:ext cx="118027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모든 </a:t>
            </a:r>
            <a:r>
              <a:rPr lang="en-US" altLang="ko-KR"/>
              <a:t>*.cuh, *.cu </a:t>
            </a:r>
            <a:r>
              <a:rPr lang="ko-KR" altLang="en-US"/>
              <a:t>확장자 우클릭 후 </a:t>
            </a:r>
            <a:r>
              <a:rPr lang="en-US" altLang="ko-KR"/>
              <a:t>Properties &gt;&gt; Configuration Properties&gt;&gt;General&gt;&gt;Item Type=CUDA C/C++</a:t>
            </a:r>
          </a:p>
          <a:p>
            <a:endParaRPr lang="en-US" altLang="ko-KR"/>
          </a:p>
          <a:p>
            <a:r>
              <a:rPr lang="en-US" altLang="ko-KR"/>
              <a:t>(CUDA </a:t>
            </a:r>
            <a:r>
              <a:rPr lang="ko-KR" altLang="en-US"/>
              <a:t>컴파일러로 설정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35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AC4E8B7-D3B7-46DE-9C6D-6955701DD6FB}"/>
              </a:ext>
            </a:extLst>
          </p:cNvPr>
          <p:cNvSpPr txBox="1"/>
          <p:nvPr/>
        </p:nvSpPr>
        <p:spPr>
          <a:xfrm>
            <a:off x="6107760" y="1236616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x64</a:t>
            </a:r>
            <a:r>
              <a:rPr lang="ko-KR" altLang="en-US"/>
              <a:t>로 실행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EA1B47-0201-4C24-807D-8612903F0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29" y="280715"/>
            <a:ext cx="5880202" cy="199875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F8EE9AE-EF5D-4514-A0D3-1E893D20107C}"/>
              </a:ext>
            </a:extLst>
          </p:cNvPr>
          <p:cNvSpPr/>
          <p:nvPr/>
        </p:nvSpPr>
        <p:spPr>
          <a:xfrm>
            <a:off x="4441371" y="1236616"/>
            <a:ext cx="1463039" cy="370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178EEE-9C12-44D1-AE3F-4638FAC8E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29" y="2400370"/>
            <a:ext cx="7769815" cy="42047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21E4A-7A78-4D09-872C-30A412D793F7}"/>
              </a:ext>
            </a:extLst>
          </p:cNvPr>
          <p:cNvSpPr txBox="1"/>
          <p:nvPr/>
        </p:nvSpPr>
        <p:spPr>
          <a:xfrm>
            <a:off x="7915944" y="6235779"/>
            <a:ext cx="148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README.md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878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198</Words>
  <Application>Microsoft Office PowerPoint</Application>
  <PresentationFormat>와이드스크린</PresentationFormat>
  <Paragraphs>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LeeSeungho</dc:creator>
  <cp:lastModifiedBy>LeeSeungho</cp:lastModifiedBy>
  <cp:revision>7</cp:revision>
  <dcterms:created xsi:type="dcterms:W3CDTF">2020-12-01T03:02:17Z</dcterms:created>
  <dcterms:modified xsi:type="dcterms:W3CDTF">2020-12-01T03:50:58Z</dcterms:modified>
</cp:coreProperties>
</file>