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c9331847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c9331847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9331847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9331847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c9331847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c9331847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c9331847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c9331847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9331847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c9331847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c9331847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c9331847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9331847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9331847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st.github.com/ravi-annaswamy/c373d845c95b5ee2a97bd51578aebfb4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BOu-H85j7zkpI4WhtMKUPeY3SIcZAPWsR_h4O00G5xg/edit?usp=sharing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21700" y="539725"/>
            <a:ext cx="86907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திறந்த தமிழ் தரவுத் தொகுப்புகளின்</a:t>
            </a:r>
            <a:r>
              <a:rPr b="1" lang="en" sz="2400"/>
              <a:t> இ</a:t>
            </a:r>
            <a:r>
              <a:rPr b="1" lang="en" sz="2400"/>
              <a:t>ன்றைய நிலை (Current State of Open Tamil Datasets)</a:t>
            </a:r>
            <a:endParaRPr b="1" sz="24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22229"/>
            <a:ext cx="4242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சனவரி 18, 2020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400" y="1822225"/>
            <a:ext cx="5642452" cy="307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196125"/>
            <a:ext cx="85206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திறந்த/கட்டற்ற அணுக்கம்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Open/Free </a:t>
            </a:r>
            <a:r>
              <a:rPr lang="en"/>
              <a:t>Access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396100" y="1372925"/>
            <a:ext cx="81876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சுதந்திரங்கள் (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தகுந்த உரிமைக் குறிப்புகளோடு (with due attribution))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பயன்படுத்தலாம் - use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பகிரலாம் - share and redistribute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ஒன்றுடன் மற்றொன்றைக் கலக்கலாம், மாற்றலாம், மேம்படுத்தலாம் -  remix, transform, and build upon the material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திறந்த/கட்டற்ற உரிமங்கள்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Public Domain = CC0 = பொது உரிமம்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Creative Commons Share Alike = படைப்பாக்க பொதுமம் - அதே மாதிரிப் பகிர்தல்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Creative Commons Share Alike - Non Commercial =  படைப்பாக்க பொதுமம் - அதே மாதிரிப் பகிர்தல் (இலாப நோக்கமற்ற)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572" y="2785914"/>
            <a:ext cx="23140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127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தற்போது கிடைக்கும் தரவு வகைகள்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25075" y="1338375"/>
            <a:ext cx="5192400" cy="3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எழுத்துப் பிரதிகள்/பனுவல்கள் - Plain Text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கட்டமைக்கப்பட்ட எழுத்துப் பிரதிகள் - Structured Text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குறியிடப்பட்ட எழுத்துத் தரவுகள் - Annotated Text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Grammar annotated text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Named Entity annotated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சொல்வலைகள், கட்டமைக்கப்பட்ட அகராதிகள் - Word Net, Word Annotations, Structured Dictionary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இணையான ஒலி - எழுத்துத் தரவுகள் - Audio with Transcripts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இணை மொழித் தொகுப்புகள் - Parallel Corpus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குறியிடப்பட்ட படத் தரவுகள் - Annotated Image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துறை சார்ந்த தரவு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த் தொகுப்புகள்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- Subject based Data Sets (labelled data)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750" y="1338363"/>
            <a:ext cx="2883573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1961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முழுமையான திறந்த பிரதிகள்/தரவுகள் 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96025" y="1376675"/>
            <a:ext cx="84363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பிரதி (Text)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தமிழ் விக்கியூடகத் தரவுகள் (text, csv)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மதுரைத் திட்ட பிரதிகள் (html வடிவம்)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கணியம் அறக்கட்டளை வெளியீடுகள்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Charles University Tamil Dependency Treebank v0.1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தமிழ் சொல் வலை (அண்ணாமலைப் பல்கலைக்கழகம், மும்பை இ.தொ. பயிலகம்)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ஒலி (Audio + Text)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மொட்சிலா பொதுக்குரல்  (ஒலி - எழுத்து)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காணொளி/படங்கள்/ஒலிப் பதிவுகள் (Video, Image, Audio)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விக்கிப் பொதுவகம் (Wikimedia Commons)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நூலக நிறுவன வெளியீடுகள் (Noolaham Foundations Own Works)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850" y="1246800"/>
            <a:ext cx="1214976" cy="139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234" y="2967325"/>
            <a:ext cx="2536716" cy="13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1961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பகிரப்பட முடியாத தரவுகள்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541000" y="1463625"/>
            <a:ext cx="62688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இந்திய மொழிகளின் தரவுகளுக்கான கூட்டமைப்புத் தரவுகள்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Cannot Redistribute (i.e not include in your applications or teaching material)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Need to be an Indian resident!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அ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ண்ணாமலைப் பல்கலைக்கழகத் தரவுகள்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“User shall not publish, retransmit, display, redistribute, reproduce or commercially exploit the Data in any form,”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கீழ் கண்ட தரவுகள் உட்பட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AUKBC Tamil Part-of-Speech (POS) Corpus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AUKBC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NER Annotated Corpus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Linguistic Data Consortium for Indian Languages - Speech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58668" y="1463625"/>
            <a:ext cx="1217825" cy="190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1961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உரிமை தெளிவற்ற தரவுகள்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410575" y="1340200"/>
            <a:ext cx="8361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தினமலர் செய்தி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த்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தரவு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த்தொகுதி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(1.9 மில்லியன் பதிவுகள்)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தி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னமுரசு செய்தித் தரவு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த்தொகுதி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(127 000 பதிவுகள்)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தமிழ் இந்து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செய்தித் தரவுத்தொகுதி (6500 பதிவுகள்)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Charles University இணை மொழித் தொகுப்பு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அரச வலைத்தளங்களின் இணை மொழித் தொகுப்புகள்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தரவுத்தொகுதிகளைத் திறந்த அணுக்கத்தில் தந்துள்ளார்கள், ஆனால் உள்ளடக்க உரிமையாளர்களிடம் உரிமை பெறப்பட்டதா என்பதில் தெளிவில்லை.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சில பயன்பாடுகளுக்கு இவை ஏற்புடையதாக இருக்கலாம்.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1961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தரவுத்தொகுதிகளை உருவாக்கல்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13475" y="1325700"/>
            <a:ext cx="81006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பயன்படுத்தக் கூடிய வடிவில் வெளியிடல்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Plain text வடிவில் வெளியிடல் (எ.கா freetamilbooks.com, projectmadurai.org)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CSV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வடிவில் வெளியிடல் (Tamil Word Net)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கூடிய கட்டமைப்புக் கொண்டதாக மாற்றல் - structuring existing data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தமிழ் அகராதிகள் (எ.கா தமிழ் விக்சனரி)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தமிழ் இலக்கியத் தொகுப்பு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கூட்டு உருவாக்கம் (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crowdsourcing &amp; partnerships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பொதுக் குரல்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விக்கி மூலம்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annotations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ஒலி நூற்கள்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parallel corpus crawling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உரிமங்கள் தொடர்பான விழிப்புணர்வு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அரச நிறுவனங்களிடம் தரவுகளைக் கட்டற்ற உரிமத்தில் வெளியிடும்படி வேண்டுதல் (advocacy) - Tamil Wiki Community, FOSS Community, Kaniyam Foundation, Openaccessindia.org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050" y="2929425"/>
            <a:ext cx="4626023" cy="10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1961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திறந்த தமிழ் தரவுகளின் பட்டியல்</a:t>
            </a:r>
            <a:endParaRPr/>
          </a:p>
        </p:txBody>
      </p:sp>
      <p:pic>
        <p:nvPicPr>
          <p:cNvPr id="114" name="Google Shape;114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850" y="1277025"/>
            <a:ext cx="7709700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