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393" r:id="rId10"/>
    <p:sldId id="394" r:id="rId11"/>
    <p:sldId id="321" r:id="rId12"/>
    <p:sldId id="391" r:id="rId13"/>
    <p:sldId id="268" r:id="rId14"/>
    <p:sldId id="277" r:id="rId15"/>
    <p:sldId id="278" r:id="rId16"/>
    <p:sldId id="279" r:id="rId17"/>
    <p:sldId id="272" r:id="rId18"/>
    <p:sldId id="27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A7AB4-C83C-D19F-91D7-81D3B0E40B5B}" v="432" dt="2023-05-19T00:05:59.480"/>
    <p1510:client id="{A84F29E4-F31C-3C02-58F5-29B0AACFC54A}" v="324" dt="2023-05-23T21:21:57.565"/>
    <p1510:client id="{C8CB52AB-EB83-454C-9820-1964766A34A1}" v="448" dt="2023-05-21T08:02:55.489"/>
    <p1510:client id="{E2A79A41-A30A-BB1F-136A-C37784C34FED}" v="393" dt="2023-05-23T21:25:39.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5_DEF03C5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a:t>During your presentation, the speaker notes are visible on your monitor, but aren't visible to      the audience.</a:t>
          </a:r>
          <a:endParaRPr lang="en-US" sz="180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a:t>If you don’t see the Notes pane or it is completely minimized, click Notes on the task bar across the bottom of the PowerPoint window.</a:t>
          </a:r>
          <a:endParaRPr lang="en-US" sz="180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a:t>The Notes pane is a box that appears below each slide. Tap it to add notes.</a:t>
          </a:r>
          <a:endParaRPr lang="en-US" sz="180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During your presentation, the speaker notes are visible on your monitor, but aren't visible to      the audience.</a:t>
          </a:r>
          <a:endParaRPr lang="en-US" sz="1800" kern="120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The Notes pane is a box that appears below each slide. Tap it to add notes.</a:t>
          </a:r>
          <a:endParaRPr lang="en-US" sz="1800" kern="120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If you don’t see the Notes pane or it is completely minimized, click Notes on the task bar across the bottom of the PowerPoint window.</a:t>
          </a:r>
          <a:endParaRPr lang="en-US" sz="1800" kern="120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64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976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943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a:t>computers</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vert="horz" wrap="square" lIns="0" tIns="0" rIns="0" bIns="0" rtlCol="0" anchor="t">
            <a:normAutofit/>
          </a:bodyPr>
          <a:lstStyle/>
          <a:p>
            <a:r>
              <a:rPr lang="en-US" dirty="0">
                <a:solidFill>
                  <a:srgbClr val="FFFFFF">
                    <a:alpha val="60000"/>
                  </a:srgbClr>
                </a:solidFill>
              </a:rPr>
              <a:t>Gwen &amp; Hannah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655829"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vert="horz" wrap="square" lIns="0" tIns="0" rIns="0" bIns="0" rtlCol="0" anchor="t">
            <a:noAutofit/>
          </a:bodyPr>
          <a:lstStyle/>
          <a:p>
            <a:r>
              <a:rPr lang="en-US">
                <a:solidFill>
                  <a:srgbClr val="FFFFFF">
                    <a:alpha val="60000"/>
                  </a:srgbClr>
                </a:solidFill>
              </a:rPr>
              <a:t>GWEN</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vert="horz" wrap="square" lIns="0" tIns="0" rIns="0" bIns="0" rtlCol="0" anchor="t">
            <a:noAutofit/>
          </a:bodyPr>
          <a:lstStyle/>
          <a:p>
            <a:r>
              <a:rPr lang="en-US">
                <a:solidFill>
                  <a:srgbClr val="FFFFFF">
                    <a:alpha val="60000"/>
                  </a:srgbClr>
                </a:solidFill>
              </a:rPr>
              <a:t>Hannah</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7008301" y="3737123"/>
            <a:ext cx="1365767" cy="427782"/>
          </a:xfrm>
        </p:spPr>
        <p:txBody>
          <a:bodyPr vert="horz" wrap="square" lIns="0" tIns="0" rIns="0" bIns="0" rtlCol="0" anchor="t">
            <a:noAutofit/>
          </a:bodyPr>
          <a:lstStyle/>
          <a:p>
            <a:endParaRPr lang="en-US" dirty="0">
              <a:solidFill>
                <a:srgbClr val="FFFFFF">
                  <a:alpha val="60000"/>
                </a:srgbClr>
              </a:solidFill>
            </a:endParaRP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vert="horz" wrap="square" lIns="0" tIns="0" rIns="0" bIns="0" rtlCol="0" anchor="t">
            <a:noAutofit/>
          </a:bodyPr>
          <a:lstStyle/>
          <a:p>
            <a:r>
              <a:rPr lang="en-US">
                <a:solidFill>
                  <a:srgbClr val="FFFFFF">
                    <a:alpha val="60000"/>
                  </a:srgbClr>
                </a:solidFill>
              </a:rPr>
              <a:t>.</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vert="horz" wrap="square" lIns="0" tIns="0" rIns="0" bIns="0" rtlCol="0" anchor="t">
            <a:noAutofit/>
          </a:bodyPr>
          <a:lstStyle/>
          <a:p>
            <a:endParaRPr lang="en-US">
              <a:solidFill>
                <a:srgbClr val="FFFFFF">
                  <a:alpha val="60000"/>
                </a:srgbClr>
              </a:solidFill>
            </a:endParaRP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vert="horz" wrap="square" lIns="0" tIns="0" rIns="0" bIns="0" rtlCol="0" anchor="t">
            <a:noAutofit/>
          </a:bodyPr>
          <a:lstStyle/>
          <a:p>
            <a:endParaRPr lang="en-US">
              <a:solidFill>
                <a:srgbClr val="FFFFFF">
                  <a:alpha val="60000"/>
                </a:srgbClr>
              </a:solidFill>
            </a:endParaRP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a:t>Walt Disney</a:t>
            </a:r>
          </a:p>
          <a:p>
            <a:endParaRPr lang="en-US"/>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a:t>Add text, images, art, and videos. </a:t>
            </a:r>
          </a:p>
          <a:p>
            <a:r>
              <a:rPr lang="en-US"/>
              <a:t>Add transitions, animations, and motion. </a:t>
            </a:r>
          </a:p>
          <a:p>
            <a:r>
              <a:rPr lang="en-US"/>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a:t>Open the Design Ideas pane for instant slide makeovers. </a:t>
            </a:r>
          </a:p>
          <a:p>
            <a:r>
              <a:rPr lang="en-US"/>
              <a:t>When we have design ideas, we’ll show them to you right there. </a:t>
            </a:r>
          </a:p>
          <a:p>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a:t>Add text, images, art, and videos. </a:t>
            </a:r>
          </a:p>
          <a:p>
            <a:pPr lvl="0"/>
            <a:r>
              <a:rPr lang="en-US"/>
              <a:t>Add transitions, animations, and motion. </a:t>
            </a:r>
          </a:p>
          <a:p>
            <a:pPr lvl="0"/>
            <a:r>
              <a:rPr lang="en-US"/>
              <a:t>Save to OneDrive, to get to your presentations from your computer, tablet, or phone. </a:t>
            </a:r>
          </a:p>
          <a:p>
            <a:r>
              <a:rPr lang="en-US"/>
              <a:t>Open the Design Ideas pane for instant slide makeovers. </a:t>
            </a:r>
          </a:p>
          <a:p>
            <a:r>
              <a:rPr lang="en-US"/>
              <a:t>When we have design ideas, we’ll show them to you right there. </a:t>
            </a:r>
          </a:p>
          <a:p>
            <a:pPr lvl="0"/>
            <a:endParaRPr lang="en-US"/>
          </a:p>
          <a:p>
            <a:endParaRPr lang="en-US"/>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a:t>Add text, images, art, and videos. </a:t>
            </a:r>
          </a:p>
          <a:p>
            <a:pPr lvl="0"/>
            <a:r>
              <a:rPr lang="en-US"/>
              <a:t>Add transitions, animations, and motion. </a:t>
            </a:r>
          </a:p>
          <a:p>
            <a:pPr lvl="0"/>
            <a:r>
              <a:rPr lang="en-US"/>
              <a:t>Save to OneDrive, to get to your presentations from your computer, tablet, or phone. </a:t>
            </a:r>
          </a:p>
          <a:p>
            <a:r>
              <a:rPr lang="en-US"/>
              <a:t>Open the Design Ideas pane for instant slide makeovers. </a:t>
            </a:r>
          </a:p>
          <a:p>
            <a:r>
              <a:rPr lang="en-US"/>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a:t>Add text, images, art, and videos. </a:t>
            </a:r>
          </a:p>
          <a:p>
            <a:pPr lvl="0"/>
            <a:r>
              <a:rPr lang="en-US"/>
              <a:t>Add transitions, animations, and motion. </a:t>
            </a:r>
          </a:p>
          <a:p>
            <a:pPr lvl="0"/>
            <a:r>
              <a:rPr lang="en-US"/>
              <a:t>Save to OneDrive, to get to your presentations from your computer, tablet, or phone. </a:t>
            </a:r>
          </a:p>
          <a:p>
            <a:r>
              <a:rPr lang="en-US"/>
              <a:t>Open the Design Ideas pane for instant slide makeovers. </a:t>
            </a:r>
          </a:p>
          <a:p>
            <a:r>
              <a:rPr lang="en-US"/>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96772"/>
            <a:ext cx="3565525" cy="4496054"/>
          </a:xfrm>
        </p:spPr>
        <p:txBody>
          <a:bodyPr/>
          <a:lstStyle/>
          <a:p>
            <a:r>
              <a:rPr lang="en-US"/>
              <a:t>Introduction – (what is this all about)</a:t>
            </a:r>
          </a:p>
          <a:p>
            <a:r>
              <a:rPr lang="en-US"/>
              <a:t>Getting Started – (what research did you do)</a:t>
            </a:r>
          </a:p>
          <a:p>
            <a:r>
              <a:rPr lang="en-US"/>
              <a:t>Interview Description – (who was the user, what are their needs)</a:t>
            </a:r>
          </a:p>
          <a:p>
            <a:r>
              <a:rPr lang="en-US"/>
              <a:t>Selection – (explain a few considerations) </a:t>
            </a:r>
          </a:p>
          <a:p>
            <a:r>
              <a:rPr lang="en-US"/>
              <a:t>Justification – (why does this fit the users needs)</a:t>
            </a:r>
          </a:p>
          <a:p>
            <a:endParaRPr lang="en-US"/>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499"/>
            <a:ext cx="6221412" cy="1750257"/>
          </a:xfrm>
          <a:noFill/>
        </p:spPr>
        <p:txBody>
          <a:bodyPr vert="horz" wrap="square" lIns="0" tIns="0" rIns="0" bIns="0" rtlCol="0" anchor="t">
            <a:noAutofit/>
          </a:bodyPr>
          <a:lstStyle/>
          <a:p>
            <a:r>
              <a:rPr lang="en-US" sz="1600">
                <a:solidFill>
                  <a:srgbClr val="FFFFFF">
                    <a:alpha val="60000"/>
                  </a:srgbClr>
                </a:solidFill>
              </a:rPr>
              <a:t>This topic is all about researching computers and their parts we researched a desktop pc, laptop pc, desktop mac and mac book. And went and </a:t>
            </a:r>
            <a:r>
              <a:rPr lang="en-US" sz="1600" err="1">
                <a:solidFill>
                  <a:srgbClr val="FFFFFF">
                    <a:alpha val="60000"/>
                  </a:srgbClr>
                </a:solidFill>
              </a:rPr>
              <a:t>intervied</a:t>
            </a:r>
            <a:r>
              <a:rPr lang="en-US" sz="1600">
                <a:solidFill>
                  <a:srgbClr val="FFFFFF">
                    <a:alpha val="60000"/>
                  </a:srgbClr>
                </a:solidFill>
              </a:rPr>
              <a:t> someone and asked them questions like how often do you use your computer? And then asked them what they used it for. Then gave them a few options to choose from that they thought would best suit them.</a:t>
            </a:r>
          </a:p>
          <a:p>
            <a:endParaRPr lang="en-US" sz="1400">
              <a:solidFill>
                <a:srgbClr val="FFFFFF">
                  <a:alpha val="60000"/>
                </a:srgbClr>
              </a:solidFill>
            </a:endParaRPr>
          </a:p>
          <a:p>
            <a:endParaRPr lang="en-US" sz="1400">
              <a:solidFill>
                <a:srgbClr val="FFFFFF">
                  <a:alpha val="60000"/>
                </a:srgbClr>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929836" cy="2986234"/>
          </a:xfrm>
        </p:spPr>
        <p:txBody>
          <a:bodyPr vert="horz" wrap="square" lIns="0" tIns="0" rIns="0" bIns="0" rtlCol="0" anchor="b" anchorCtr="0">
            <a:normAutofit/>
          </a:bodyPr>
          <a:lstStyle/>
          <a:p>
            <a:pPr>
              <a:lnSpc>
                <a:spcPct val="100000"/>
              </a:lnSpc>
            </a:pPr>
            <a:r>
              <a:rPr lang="en-US"/>
              <a:t>Getting Started</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chor="t">
            <a:normAutofit/>
          </a:bodyPr>
          <a:lstStyle/>
          <a:p>
            <a:pPr marL="0" indent="0">
              <a:lnSpc>
                <a:spcPct val="100000"/>
              </a:lnSpc>
            </a:pPr>
            <a:r>
              <a:rPr lang="en-US" dirty="0">
                <a:solidFill>
                  <a:srgbClr val="FFFFFF">
                    <a:alpha val="60000"/>
                  </a:srgbClr>
                </a:solidFill>
              </a:rPr>
              <a:t>I researched  4 different types of computers a Mac book, Mac desktop, desktop PC and a Laptop PC. that my dad could choose from and what </a:t>
            </a:r>
            <a:r>
              <a:rPr lang="en-US" dirty="0" err="1">
                <a:solidFill>
                  <a:srgbClr val="FFFFFF">
                    <a:alpha val="60000"/>
                  </a:srgbClr>
                </a:solidFill>
              </a:rPr>
              <a:t>componites</a:t>
            </a:r>
            <a:r>
              <a:rPr lang="en-US" dirty="0">
                <a:solidFill>
                  <a:srgbClr val="FFFFFF">
                    <a:alpha val="60000"/>
                  </a:srgbClr>
                </a:solidFill>
              </a:rPr>
              <a:t> that they have inside of them </a:t>
            </a:r>
            <a:r>
              <a:rPr lang="en-US" dirty="0" err="1">
                <a:solidFill>
                  <a:srgbClr val="FFFFFF">
                    <a:alpha val="60000"/>
                  </a:srgbClr>
                </a:solidFill>
              </a:rPr>
              <a:t>Eg.</a:t>
            </a:r>
            <a:r>
              <a:rPr lang="en-US" dirty="0">
                <a:solidFill>
                  <a:srgbClr val="FFFFFF">
                    <a:alpha val="60000"/>
                  </a:srgbClr>
                </a:solidFill>
              </a:rPr>
              <a:t> The ram, mother board Etc.</a:t>
            </a:r>
            <a:endParaRPr lang="en-US" dirty="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024966" cy="2986234"/>
          </a:xfrm>
        </p:spPr>
        <p:txBody>
          <a:bodyPr vert="horz" wrap="square" lIns="0" tIns="0" rIns="0" bIns="0" rtlCol="0" anchor="b" anchorCtr="0">
            <a:normAutofit/>
          </a:bodyPr>
          <a:lstStyle/>
          <a:p>
            <a:pPr>
              <a:lnSpc>
                <a:spcPct val="100000"/>
              </a:lnSpc>
            </a:pPr>
            <a:r>
              <a:rPr lang="en-US"/>
              <a:t>Interview Description</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chor="t">
            <a:normAutofit fontScale="92500" lnSpcReduction="20000"/>
          </a:bodyPr>
          <a:lstStyle/>
          <a:p>
            <a:pPr marL="0" indent="0">
              <a:lnSpc>
                <a:spcPct val="100000"/>
              </a:lnSpc>
            </a:pPr>
            <a:r>
              <a:rPr lang="en-US" dirty="0">
                <a:solidFill>
                  <a:srgbClr val="FFFFFF">
                    <a:alpha val="60000"/>
                  </a:srgbClr>
                </a:solidFill>
              </a:rPr>
              <a:t>The person I </a:t>
            </a:r>
            <a:r>
              <a:rPr lang="en-US" dirty="0" err="1">
                <a:solidFill>
                  <a:srgbClr val="FFFFFF">
                    <a:alpha val="60000"/>
                  </a:srgbClr>
                </a:solidFill>
              </a:rPr>
              <a:t>interved</a:t>
            </a:r>
            <a:r>
              <a:rPr lang="en-US" dirty="0">
                <a:solidFill>
                  <a:srgbClr val="FFFFFF">
                    <a:alpha val="60000"/>
                  </a:srgbClr>
                </a:solidFill>
              </a:rPr>
              <a:t> was my dad he uses his Compter for </a:t>
            </a:r>
            <a:r>
              <a:rPr lang="en-US">
                <a:solidFill>
                  <a:srgbClr val="FFFFFF">
                    <a:alpha val="60000"/>
                  </a:srgbClr>
                </a:solidFill>
              </a:rPr>
              <a:t>work(he</a:t>
            </a:r>
            <a:r>
              <a:rPr lang="en-US" dirty="0">
                <a:solidFill>
                  <a:srgbClr val="FFFFFF">
                    <a:alpha val="60000"/>
                  </a:srgbClr>
                </a:solidFill>
              </a:rPr>
              <a:t> </a:t>
            </a:r>
            <a:r>
              <a:rPr lang="en-US">
                <a:solidFill>
                  <a:srgbClr val="FFFFFF">
                    <a:alpha val="60000"/>
                  </a:srgbClr>
                </a:solidFill>
              </a:rPr>
              <a:t>is a doctor so he uses his work computer daily) </a:t>
            </a:r>
            <a:r>
              <a:rPr lang="en-US" dirty="0">
                <a:solidFill>
                  <a:srgbClr val="FFFFFF">
                    <a:alpha val="60000"/>
                  </a:srgbClr>
                </a:solidFill>
              </a:rPr>
              <a:t>and </a:t>
            </a:r>
            <a:r>
              <a:rPr lang="en-US">
                <a:solidFill>
                  <a:srgbClr val="FFFFFF">
                    <a:alpha val="60000"/>
                  </a:srgbClr>
                </a:solidFill>
              </a:rPr>
              <a:t>uses his home computer for pictures and some work stuff</a:t>
            </a:r>
            <a:r>
              <a:rPr lang="en-US" dirty="0">
                <a:solidFill>
                  <a:srgbClr val="FFFFFF">
                    <a:alpha val="60000"/>
                  </a:srgbClr>
                </a:solidFill>
              </a:rPr>
              <a:t>. He thought that a </a:t>
            </a:r>
            <a:r>
              <a:rPr lang="en-US" dirty="0" err="1">
                <a:solidFill>
                  <a:srgbClr val="FFFFFF">
                    <a:alpha val="60000"/>
                  </a:srgbClr>
                </a:solidFill>
              </a:rPr>
              <a:t>Macbook</a:t>
            </a:r>
            <a:r>
              <a:rPr lang="en-US" dirty="0">
                <a:solidFill>
                  <a:srgbClr val="FFFFFF">
                    <a:alpha val="60000"/>
                  </a:srgbClr>
                </a:solidFill>
              </a:rPr>
              <a:t> would be best for him because he can easily take it with him and it has a lot of storge so he can keep a lot more stuff on it.</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851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50628"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3905727" cy="2986234"/>
          </a:xfrm>
        </p:spPr>
        <p:txBody>
          <a:bodyPr vert="horz" wrap="square" lIns="0" tIns="0" rIns="0" bIns="0" rtlCol="0" anchor="b" anchorCtr="0">
            <a:normAutofit/>
          </a:bodyPr>
          <a:lstStyle/>
          <a:p>
            <a:pPr>
              <a:lnSpc>
                <a:spcPct val="100000"/>
              </a:lnSpc>
            </a:pPr>
            <a:r>
              <a:rPr lang="en-US"/>
              <a:t>Selection</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chor="t">
            <a:normAutofit fontScale="85000" lnSpcReduction="20000"/>
          </a:bodyPr>
          <a:lstStyle/>
          <a:p>
            <a:pPr marL="0" indent="0">
              <a:lnSpc>
                <a:spcPct val="100000"/>
              </a:lnSpc>
            </a:pPr>
            <a:r>
              <a:rPr lang="en-US" dirty="0">
                <a:solidFill>
                  <a:srgbClr val="FFFFFF">
                    <a:alpha val="60000"/>
                  </a:srgbClr>
                </a:solidFill>
              </a:rPr>
              <a:t>A couple things to consider were how </a:t>
            </a:r>
            <a:r>
              <a:rPr lang="en-US">
                <a:solidFill>
                  <a:srgbClr val="FFFFFF">
                    <a:alpha val="60000"/>
                  </a:srgbClr>
                </a:solidFill>
              </a:rPr>
              <a:t>much storage the computer had.</a:t>
            </a:r>
          </a:p>
          <a:p>
            <a:pPr marL="0" indent="0">
              <a:lnSpc>
                <a:spcPct val="100000"/>
              </a:lnSpc>
            </a:pPr>
            <a:r>
              <a:rPr lang="en-US" dirty="0">
                <a:solidFill>
                  <a:srgbClr val="FFFFFF">
                    <a:alpha val="60000"/>
                  </a:srgbClr>
                </a:solidFill>
              </a:rPr>
              <a:t> And how big it was/ is it easy to transport on the go. </a:t>
            </a:r>
          </a:p>
          <a:p>
            <a:pPr marL="0" indent="0">
              <a:lnSpc>
                <a:spcPct val="100000"/>
              </a:lnSpc>
            </a:pPr>
            <a:r>
              <a:rPr lang="en-US" dirty="0">
                <a:solidFill>
                  <a:srgbClr val="FFFFFF">
                    <a:alpha val="60000"/>
                  </a:srgbClr>
                </a:solidFill>
              </a:rPr>
              <a:t>What the brand the computer was also a big consideration as some brands computers are just better than others.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663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731351" cy="2986234"/>
          </a:xfrm>
        </p:spPr>
        <p:txBody>
          <a:bodyPr vert="horz" wrap="square" lIns="0" tIns="0" rIns="0" bIns="0" rtlCol="0" anchor="b" anchorCtr="0">
            <a:normAutofit/>
          </a:bodyPr>
          <a:lstStyle/>
          <a:p>
            <a:pPr>
              <a:lnSpc>
                <a:spcPct val="100000"/>
              </a:lnSpc>
            </a:pPr>
            <a:r>
              <a:rPr lang="en-US"/>
              <a:t>Justification</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chor="t">
            <a:normAutofit/>
          </a:bodyPr>
          <a:lstStyle/>
          <a:p>
            <a:pPr marL="0" indent="0">
              <a:lnSpc>
                <a:spcPct val="100000"/>
              </a:lnSpc>
            </a:pPr>
            <a:r>
              <a:rPr lang="en-US" dirty="0">
                <a:solidFill>
                  <a:srgbClr val="FFFFFF">
                    <a:alpha val="60000"/>
                  </a:srgbClr>
                </a:solidFill>
              </a:rPr>
              <a:t>This computer(MacBook) suits my dad because it's simple but classy at the same time it's also has got lots of  Memory/RAM  which is good for if he were to use it at home for photos</a:t>
            </a:r>
            <a:r>
              <a:rPr lang="en-US">
                <a:solidFill>
                  <a:srgbClr val="FFFFFF">
                    <a:alpha val="60000"/>
                  </a:srgbClr>
                </a:solidFill>
              </a:rPr>
              <a:t>.</a:t>
            </a:r>
            <a:endParaRPr lang="en-US" kern="1200" dirty="0">
              <a:solidFill>
                <a:srgbClr val="FFFFFF">
                  <a:alpha val="60000"/>
                </a:srgbClr>
              </a:solidFill>
              <a:latin typeface="+mn-lt"/>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462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vert="horz" wrap="square" lIns="0" tIns="0" rIns="0" bIns="0" rtlCol="0" anchor="t">
            <a:normAutofit/>
          </a:bodyPr>
          <a:lstStyle/>
          <a:p>
            <a:r>
              <a:rPr lang="en-US" dirty="0">
                <a:solidFill>
                  <a:srgbClr val="FFFFFF">
                    <a:alpha val="60000"/>
                  </a:srgbClr>
                </a:solidFill>
              </a:rPr>
              <a:t>In summary the MacBook would be best for doctors because it is portable, and it has a lot of storage to hold all the doctor's important patient information.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vert="horz" wrap="square" lIns="0" tIns="0" rIns="0" bIns="0" rtlCol="0" anchor="t">
            <a:noAutofit/>
          </a:bodyPr>
          <a:lstStyle/>
          <a:p>
            <a:r>
              <a:rPr lang="en-US" dirty="0">
                <a:solidFill>
                  <a:srgbClr val="FFFFFF">
                    <a:alpha val="60000"/>
                  </a:srgbClr>
                </a:solidFill>
              </a:rPr>
              <a:t>Gwen &amp; Hannah</a:t>
            </a:r>
          </a:p>
          <a:p>
            <a:r>
              <a:rPr lang="en-US" dirty="0"/>
              <a:t>Email address</a:t>
            </a:r>
            <a:endParaRPr lang="en-US" dirty="0">
              <a:solidFill>
                <a:srgbClr val="FFFFFF">
                  <a:alpha val="60000"/>
                </a:srgbClr>
              </a:solidFill>
            </a:endParaRPr>
          </a:p>
          <a:p>
            <a:r>
              <a:rPr lang="en-US" dirty="0"/>
              <a:t>Website address</a:t>
            </a:r>
            <a:endParaRPr lang="en-US" dirty="0">
              <a:solidFill>
                <a:srgbClr val="FFFFFF">
                  <a:alpha val="60000"/>
                </a:srgbClr>
              </a:solidFill>
            </a:endParaRP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3cc7f619-7189-40ff-881c-1c60285dbc29" xsi:nil="true"/>
    <_activity xmlns="3cc7f619-7189-40ff-881c-1c60285dbc2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53779BB3F9EC488810F6465411F944" ma:contentTypeVersion="8" ma:contentTypeDescription="Create a new document." ma:contentTypeScope="" ma:versionID="5262b2ff63f5ff078a5870dd42e6340c">
  <xsd:schema xmlns:xsd="http://www.w3.org/2001/XMLSchema" xmlns:xs="http://www.w3.org/2001/XMLSchema" xmlns:p="http://schemas.microsoft.com/office/2006/metadata/properties" xmlns:ns3="3cc7f619-7189-40ff-881c-1c60285dbc29" xmlns:ns4="1d909a4a-6410-431f-9c66-582f6164fae4" targetNamespace="http://schemas.microsoft.com/office/2006/metadata/properties" ma:root="true" ma:fieldsID="269b8530879311631794bed2115036f1" ns3:_="" ns4:_="">
    <xsd:import namespace="3cc7f619-7189-40ff-881c-1c60285dbc29"/>
    <xsd:import namespace="1d909a4a-6410-431f-9c66-582f6164fae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c7f619-7189-40ff-881c-1c60285dbc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d909a4a-6410-431f-9c66-582f6164fae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1d909a4a-6410-431f-9c66-582f6164fae4"/>
    <ds:schemaRef ds:uri="3cc7f619-7189-40ff-881c-1c60285dbc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92DBBD0F-387B-486D-915C-FB47C0B0EBC6}">
  <ds:schemaRefs>
    <ds:schemaRef ds:uri="1d909a4a-6410-431f-9c66-582f6164fae4"/>
    <ds:schemaRef ds:uri="3cc7f619-7189-40ff-881c-1c60285dbc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{AA7359F9-CD37-4052-963F-EC1E2311803D}tf33713516_win32</Template>
  <Application>Microsoft Office PowerPoint</Application>
  <PresentationFormat>Widescreen</PresentationFormat>
  <Slides>16</Slides>
  <Notes>10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3DFloatVTI</vt:lpstr>
      <vt:lpstr>computers</vt:lpstr>
      <vt:lpstr>Agenda</vt:lpstr>
      <vt:lpstr>Introduction</vt:lpstr>
      <vt:lpstr>Getting Started</vt:lpstr>
      <vt:lpstr>Interview Description</vt:lpstr>
      <vt:lpstr>Selection</vt:lpstr>
      <vt:lpstr>Justification</vt:lpstr>
      <vt:lpstr>Summary</vt:lpstr>
      <vt:lpstr>Thank You</vt:lpstr>
      <vt:lpstr>Team</vt:lpstr>
      <vt:lpstr>Chart</vt:lpstr>
      <vt:lpstr>Table</vt:lpstr>
      <vt:lpstr>The way to get started is to quit talking and begin doing.</vt:lpstr>
      <vt:lpstr>Timeline</vt:lpstr>
      <vt:lpstr>Content </vt:lpstr>
      <vt:lpstr>Content 2 </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Zack Holly</dc:creator>
  <cp:revision>357</cp:revision>
  <dcterms:created xsi:type="dcterms:W3CDTF">2022-05-31T00:59:22Z</dcterms:created>
  <dcterms:modified xsi:type="dcterms:W3CDTF">2023-05-23T21:25:43Z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0x0101009B53779BB3F9EC488810F6465411F944</vt:lpwstr>
  </property>
</Properties>
</file>